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/>
    <p:restoredTop sz="94695"/>
  </p:normalViewPr>
  <p:slideViewPr>
    <p:cSldViewPr snapToGrid="0" snapToObjects="1">
      <p:cViewPr varScale="1">
        <p:scale>
          <a:sx n="101" d="100"/>
          <a:sy n="101" d="100"/>
        </p:scale>
        <p:origin x="4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1DFF2-AEBA-466E-A40F-C73F9D98209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75122B3-5CDA-4E7C-90F5-61D3827ECD20}">
      <dgm:prSet/>
      <dgm:spPr/>
      <dgm:t>
        <a:bodyPr/>
        <a:lstStyle/>
        <a:p>
          <a:pPr>
            <a:defRPr cap="all"/>
          </a:pPr>
          <a:r>
            <a:rPr lang="en-US"/>
            <a:t>- Methodologies and strategies for managing risks in InfoSec</a:t>
          </a:r>
        </a:p>
      </dgm:t>
    </dgm:pt>
    <dgm:pt modelId="{4E73DF17-5A94-49E5-A81B-79C206272582}" type="parTrans" cxnId="{C630425C-F0E3-4EA7-AEE3-8C839D8923E0}">
      <dgm:prSet/>
      <dgm:spPr/>
      <dgm:t>
        <a:bodyPr/>
        <a:lstStyle/>
        <a:p>
          <a:endParaRPr lang="en-US"/>
        </a:p>
      </dgm:t>
    </dgm:pt>
    <dgm:pt modelId="{571FC4F2-E639-4A10-9905-97002BD53CD5}" type="sibTrans" cxnId="{C630425C-F0E3-4EA7-AEE3-8C839D8923E0}">
      <dgm:prSet/>
      <dgm:spPr/>
      <dgm:t>
        <a:bodyPr/>
        <a:lstStyle/>
        <a:p>
          <a:endParaRPr lang="en-US"/>
        </a:p>
      </dgm:t>
    </dgm:pt>
    <dgm:pt modelId="{2E05C140-0B01-4B21-9BA9-8D7BDBA21590}">
      <dgm:prSet/>
      <dgm:spPr/>
      <dgm:t>
        <a:bodyPr/>
        <a:lstStyle/>
        <a:p>
          <a:pPr>
            <a:defRPr cap="all"/>
          </a:pPr>
          <a:r>
            <a:rPr lang="en-US"/>
            <a:t>- Emphasis on maintaining controls</a:t>
          </a:r>
        </a:p>
      </dgm:t>
    </dgm:pt>
    <dgm:pt modelId="{156B0A34-253F-45C3-AED6-700E5B1ECDB9}" type="parTrans" cxnId="{5ED94B14-3E8A-428C-B9BB-C60DDA66E004}">
      <dgm:prSet/>
      <dgm:spPr/>
      <dgm:t>
        <a:bodyPr/>
        <a:lstStyle/>
        <a:p>
          <a:endParaRPr lang="en-US"/>
        </a:p>
      </dgm:t>
    </dgm:pt>
    <dgm:pt modelId="{BEB316A0-1BCB-4E2E-B2EA-BC9A1A3868EF}" type="sibTrans" cxnId="{5ED94B14-3E8A-428C-B9BB-C60DDA66E004}">
      <dgm:prSet/>
      <dgm:spPr/>
      <dgm:t>
        <a:bodyPr/>
        <a:lstStyle/>
        <a:p>
          <a:endParaRPr lang="en-US"/>
        </a:p>
      </dgm:t>
    </dgm:pt>
    <dgm:pt modelId="{895B0627-B09B-4B01-9570-341278985840}">
      <dgm:prSet/>
      <dgm:spPr/>
      <dgm:t>
        <a:bodyPr/>
        <a:lstStyle/>
        <a:p>
          <a:pPr>
            <a:defRPr cap="all"/>
          </a:pPr>
          <a:r>
            <a:rPr lang="en-US"/>
            <a:t>- Overview of popular frameworks, standards, and practices</a:t>
          </a:r>
        </a:p>
      </dgm:t>
    </dgm:pt>
    <dgm:pt modelId="{8B2C3023-BE8E-4DE7-B394-CBDD2972E492}" type="parTrans" cxnId="{AB6BDCFA-5F51-4DD2-BF63-553E40AB3BCA}">
      <dgm:prSet/>
      <dgm:spPr/>
      <dgm:t>
        <a:bodyPr/>
        <a:lstStyle/>
        <a:p>
          <a:endParaRPr lang="en-US"/>
        </a:p>
      </dgm:t>
    </dgm:pt>
    <dgm:pt modelId="{6E55D47C-99E8-4F3A-95C6-F6D0E1031D4D}" type="sibTrans" cxnId="{AB6BDCFA-5F51-4DD2-BF63-553E40AB3BCA}">
      <dgm:prSet/>
      <dgm:spPr/>
      <dgm:t>
        <a:bodyPr/>
        <a:lstStyle/>
        <a:p>
          <a:endParaRPr lang="en-US"/>
        </a:p>
      </dgm:t>
    </dgm:pt>
    <dgm:pt modelId="{1DA7862B-9230-4A2F-B998-0E841DB34AC0}" type="pres">
      <dgm:prSet presAssocID="{3711DFF2-AEBA-466E-A40F-C73F9D982095}" presName="root" presStyleCnt="0">
        <dgm:presLayoutVars>
          <dgm:dir/>
          <dgm:resizeHandles val="exact"/>
        </dgm:presLayoutVars>
      </dgm:prSet>
      <dgm:spPr/>
    </dgm:pt>
    <dgm:pt modelId="{7F8B2785-A067-4E0D-BE77-DD89329B3BD9}" type="pres">
      <dgm:prSet presAssocID="{A75122B3-5CDA-4E7C-90F5-61D3827ECD20}" presName="compNode" presStyleCnt="0"/>
      <dgm:spPr/>
    </dgm:pt>
    <dgm:pt modelId="{BD61D0D4-89F1-42FD-81BD-915E30B9404A}" type="pres">
      <dgm:prSet presAssocID="{A75122B3-5CDA-4E7C-90F5-61D3827ECD2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9251351-D957-4293-8E2E-4433B5AD3A50}" type="pres">
      <dgm:prSet presAssocID="{A75122B3-5CDA-4E7C-90F5-61D3827ECD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25D60D9C-4647-489B-8538-8753618F2129}" type="pres">
      <dgm:prSet presAssocID="{A75122B3-5CDA-4E7C-90F5-61D3827ECD20}" presName="spaceRect" presStyleCnt="0"/>
      <dgm:spPr/>
    </dgm:pt>
    <dgm:pt modelId="{A77B1CE6-BD8B-42AD-B16E-6470964A2209}" type="pres">
      <dgm:prSet presAssocID="{A75122B3-5CDA-4E7C-90F5-61D3827ECD20}" presName="textRect" presStyleLbl="revTx" presStyleIdx="0" presStyleCnt="3">
        <dgm:presLayoutVars>
          <dgm:chMax val="1"/>
          <dgm:chPref val="1"/>
        </dgm:presLayoutVars>
      </dgm:prSet>
      <dgm:spPr/>
    </dgm:pt>
    <dgm:pt modelId="{33BBE84A-A346-49B6-84DA-C68DE62A6DD7}" type="pres">
      <dgm:prSet presAssocID="{571FC4F2-E639-4A10-9905-97002BD53CD5}" presName="sibTrans" presStyleCnt="0"/>
      <dgm:spPr/>
    </dgm:pt>
    <dgm:pt modelId="{2BBA9742-413B-4BE8-9F93-F50E1A0629C6}" type="pres">
      <dgm:prSet presAssocID="{2E05C140-0B01-4B21-9BA9-8D7BDBA21590}" presName="compNode" presStyleCnt="0"/>
      <dgm:spPr/>
    </dgm:pt>
    <dgm:pt modelId="{656CF26D-1DA2-4D50-B023-0A4844660BF1}" type="pres">
      <dgm:prSet presAssocID="{2E05C140-0B01-4B21-9BA9-8D7BDBA2159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9EC6263-41B5-4EBC-A7FD-2A4BFBDE85FE}" type="pres">
      <dgm:prSet presAssocID="{2E05C140-0B01-4B21-9BA9-8D7BDBA215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E756BCD-0B02-4DCE-BD0B-05DBDCF85A09}" type="pres">
      <dgm:prSet presAssocID="{2E05C140-0B01-4B21-9BA9-8D7BDBA21590}" presName="spaceRect" presStyleCnt="0"/>
      <dgm:spPr/>
    </dgm:pt>
    <dgm:pt modelId="{7D911331-CA0A-4293-A052-5435C4F63181}" type="pres">
      <dgm:prSet presAssocID="{2E05C140-0B01-4B21-9BA9-8D7BDBA21590}" presName="textRect" presStyleLbl="revTx" presStyleIdx="1" presStyleCnt="3">
        <dgm:presLayoutVars>
          <dgm:chMax val="1"/>
          <dgm:chPref val="1"/>
        </dgm:presLayoutVars>
      </dgm:prSet>
      <dgm:spPr/>
    </dgm:pt>
    <dgm:pt modelId="{A2FF93E4-B330-4152-A86E-BF14312372C0}" type="pres">
      <dgm:prSet presAssocID="{BEB316A0-1BCB-4E2E-B2EA-BC9A1A3868EF}" presName="sibTrans" presStyleCnt="0"/>
      <dgm:spPr/>
    </dgm:pt>
    <dgm:pt modelId="{44D94E7B-0579-41B4-9FCB-A2F91D8E452F}" type="pres">
      <dgm:prSet presAssocID="{895B0627-B09B-4B01-9570-341278985840}" presName="compNode" presStyleCnt="0"/>
      <dgm:spPr/>
    </dgm:pt>
    <dgm:pt modelId="{B5C84485-D33E-4DAA-98B1-23F9FE8340C6}" type="pres">
      <dgm:prSet presAssocID="{895B0627-B09B-4B01-9570-34127898584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D9664DE-AD44-42EE-BC80-CCCE7AE93D43}" type="pres">
      <dgm:prSet presAssocID="{895B0627-B09B-4B01-9570-3412789858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37E9244-1AF1-4CC4-A9EA-E3560F740F37}" type="pres">
      <dgm:prSet presAssocID="{895B0627-B09B-4B01-9570-341278985840}" presName="spaceRect" presStyleCnt="0"/>
      <dgm:spPr/>
    </dgm:pt>
    <dgm:pt modelId="{BB3A7D2C-5C23-4CFE-9573-47472CE917E3}" type="pres">
      <dgm:prSet presAssocID="{895B0627-B09B-4B01-9570-34127898584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ED94B14-3E8A-428C-B9BB-C60DDA66E004}" srcId="{3711DFF2-AEBA-466E-A40F-C73F9D982095}" destId="{2E05C140-0B01-4B21-9BA9-8D7BDBA21590}" srcOrd="1" destOrd="0" parTransId="{156B0A34-253F-45C3-AED6-700E5B1ECDB9}" sibTransId="{BEB316A0-1BCB-4E2E-B2EA-BC9A1A3868EF}"/>
    <dgm:cxn modelId="{C630425C-F0E3-4EA7-AEE3-8C839D8923E0}" srcId="{3711DFF2-AEBA-466E-A40F-C73F9D982095}" destId="{A75122B3-5CDA-4E7C-90F5-61D3827ECD20}" srcOrd="0" destOrd="0" parTransId="{4E73DF17-5A94-49E5-A81B-79C206272582}" sibTransId="{571FC4F2-E639-4A10-9905-97002BD53CD5}"/>
    <dgm:cxn modelId="{C5488A90-9F33-1E4B-AB7D-D76AABD27974}" type="presOf" srcId="{2E05C140-0B01-4B21-9BA9-8D7BDBA21590}" destId="{7D911331-CA0A-4293-A052-5435C4F63181}" srcOrd="0" destOrd="0" presId="urn:microsoft.com/office/officeart/2018/5/layout/IconLeafLabelList"/>
    <dgm:cxn modelId="{3B4E5BAF-E99F-F34C-AD5A-814EB734A740}" type="presOf" srcId="{A75122B3-5CDA-4E7C-90F5-61D3827ECD20}" destId="{A77B1CE6-BD8B-42AD-B16E-6470964A2209}" srcOrd="0" destOrd="0" presId="urn:microsoft.com/office/officeart/2018/5/layout/IconLeafLabelList"/>
    <dgm:cxn modelId="{6C1913B1-9E67-114C-80A5-EC5193924054}" type="presOf" srcId="{3711DFF2-AEBA-466E-A40F-C73F9D982095}" destId="{1DA7862B-9230-4A2F-B998-0E841DB34AC0}" srcOrd="0" destOrd="0" presId="urn:microsoft.com/office/officeart/2018/5/layout/IconLeafLabelList"/>
    <dgm:cxn modelId="{0E73A0B4-9D96-EF40-8AB2-200EB1AAE8D7}" type="presOf" srcId="{895B0627-B09B-4B01-9570-341278985840}" destId="{BB3A7D2C-5C23-4CFE-9573-47472CE917E3}" srcOrd="0" destOrd="0" presId="urn:microsoft.com/office/officeart/2018/5/layout/IconLeafLabelList"/>
    <dgm:cxn modelId="{AB6BDCFA-5F51-4DD2-BF63-553E40AB3BCA}" srcId="{3711DFF2-AEBA-466E-A40F-C73F9D982095}" destId="{895B0627-B09B-4B01-9570-341278985840}" srcOrd="2" destOrd="0" parTransId="{8B2C3023-BE8E-4DE7-B394-CBDD2972E492}" sibTransId="{6E55D47C-99E8-4F3A-95C6-F6D0E1031D4D}"/>
    <dgm:cxn modelId="{0EC3BE76-7C70-4B4E-97ED-3ED982D72DA1}" type="presParOf" srcId="{1DA7862B-9230-4A2F-B998-0E841DB34AC0}" destId="{7F8B2785-A067-4E0D-BE77-DD89329B3BD9}" srcOrd="0" destOrd="0" presId="urn:microsoft.com/office/officeart/2018/5/layout/IconLeafLabelList"/>
    <dgm:cxn modelId="{6B2C073E-FACA-4B44-BD02-95316842A699}" type="presParOf" srcId="{7F8B2785-A067-4E0D-BE77-DD89329B3BD9}" destId="{BD61D0D4-89F1-42FD-81BD-915E30B9404A}" srcOrd="0" destOrd="0" presId="urn:microsoft.com/office/officeart/2018/5/layout/IconLeafLabelList"/>
    <dgm:cxn modelId="{0B2FC52B-AE56-0248-B342-50D3FF8529EF}" type="presParOf" srcId="{7F8B2785-A067-4E0D-BE77-DD89329B3BD9}" destId="{39251351-D957-4293-8E2E-4433B5AD3A50}" srcOrd="1" destOrd="0" presId="urn:microsoft.com/office/officeart/2018/5/layout/IconLeafLabelList"/>
    <dgm:cxn modelId="{A73224F8-4946-3841-BDC5-0A0C2A25B266}" type="presParOf" srcId="{7F8B2785-A067-4E0D-BE77-DD89329B3BD9}" destId="{25D60D9C-4647-489B-8538-8753618F2129}" srcOrd="2" destOrd="0" presId="urn:microsoft.com/office/officeart/2018/5/layout/IconLeafLabelList"/>
    <dgm:cxn modelId="{4FBCA33B-8217-CB49-9EA7-D609078213A1}" type="presParOf" srcId="{7F8B2785-A067-4E0D-BE77-DD89329B3BD9}" destId="{A77B1CE6-BD8B-42AD-B16E-6470964A2209}" srcOrd="3" destOrd="0" presId="urn:microsoft.com/office/officeart/2018/5/layout/IconLeafLabelList"/>
    <dgm:cxn modelId="{F7853127-C758-AC4E-8200-DE09EF84A57B}" type="presParOf" srcId="{1DA7862B-9230-4A2F-B998-0E841DB34AC0}" destId="{33BBE84A-A346-49B6-84DA-C68DE62A6DD7}" srcOrd="1" destOrd="0" presId="urn:microsoft.com/office/officeart/2018/5/layout/IconLeafLabelList"/>
    <dgm:cxn modelId="{591CB88E-1B81-1B4E-9BF3-CC915FE96337}" type="presParOf" srcId="{1DA7862B-9230-4A2F-B998-0E841DB34AC0}" destId="{2BBA9742-413B-4BE8-9F93-F50E1A0629C6}" srcOrd="2" destOrd="0" presId="urn:microsoft.com/office/officeart/2018/5/layout/IconLeafLabelList"/>
    <dgm:cxn modelId="{054E5E79-46B2-D147-A1F3-3DEF289A50FB}" type="presParOf" srcId="{2BBA9742-413B-4BE8-9F93-F50E1A0629C6}" destId="{656CF26D-1DA2-4D50-B023-0A4844660BF1}" srcOrd="0" destOrd="0" presId="urn:microsoft.com/office/officeart/2018/5/layout/IconLeafLabelList"/>
    <dgm:cxn modelId="{E7B322D0-FF88-C940-AA16-DEA43CA33CBF}" type="presParOf" srcId="{2BBA9742-413B-4BE8-9F93-F50E1A0629C6}" destId="{39EC6263-41B5-4EBC-A7FD-2A4BFBDE85FE}" srcOrd="1" destOrd="0" presId="urn:microsoft.com/office/officeart/2018/5/layout/IconLeafLabelList"/>
    <dgm:cxn modelId="{610A0554-8800-CA40-B39F-03811B65424E}" type="presParOf" srcId="{2BBA9742-413B-4BE8-9F93-F50E1A0629C6}" destId="{2E756BCD-0B02-4DCE-BD0B-05DBDCF85A09}" srcOrd="2" destOrd="0" presId="urn:microsoft.com/office/officeart/2018/5/layout/IconLeafLabelList"/>
    <dgm:cxn modelId="{3A2EC706-8F9C-584E-81B3-43B403A47EB5}" type="presParOf" srcId="{2BBA9742-413B-4BE8-9F93-F50E1A0629C6}" destId="{7D911331-CA0A-4293-A052-5435C4F63181}" srcOrd="3" destOrd="0" presId="urn:microsoft.com/office/officeart/2018/5/layout/IconLeafLabelList"/>
    <dgm:cxn modelId="{329ADCFA-B001-6642-9F1F-A7ABF24100DC}" type="presParOf" srcId="{1DA7862B-9230-4A2F-B998-0E841DB34AC0}" destId="{A2FF93E4-B330-4152-A86E-BF14312372C0}" srcOrd="3" destOrd="0" presId="urn:microsoft.com/office/officeart/2018/5/layout/IconLeafLabelList"/>
    <dgm:cxn modelId="{FC15C3E1-E385-DB49-8438-A6BB7D846DA8}" type="presParOf" srcId="{1DA7862B-9230-4A2F-B998-0E841DB34AC0}" destId="{44D94E7B-0579-41B4-9FCB-A2F91D8E452F}" srcOrd="4" destOrd="0" presId="urn:microsoft.com/office/officeart/2018/5/layout/IconLeafLabelList"/>
    <dgm:cxn modelId="{98A6A42B-2889-8C4C-ADD6-F38AF27065E1}" type="presParOf" srcId="{44D94E7B-0579-41B4-9FCB-A2F91D8E452F}" destId="{B5C84485-D33E-4DAA-98B1-23F9FE8340C6}" srcOrd="0" destOrd="0" presId="urn:microsoft.com/office/officeart/2018/5/layout/IconLeafLabelList"/>
    <dgm:cxn modelId="{60984631-D4B0-C641-8F52-C9E7BE414A2E}" type="presParOf" srcId="{44D94E7B-0579-41B4-9FCB-A2F91D8E452F}" destId="{BD9664DE-AD44-42EE-BC80-CCCE7AE93D43}" srcOrd="1" destOrd="0" presId="urn:microsoft.com/office/officeart/2018/5/layout/IconLeafLabelList"/>
    <dgm:cxn modelId="{919DF073-D8B3-1B46-8F79-75B8E7DC75E9}" type="presParOf" srcId="{44D94E7B-0579-41B4-9FCB-A2F91D8E452F}" destId="{937E9244-1AF1-4CC4-A9EA-E3560F740F37}" srcOrd="2" destOrd="0" presId="urn:microsoft.com/office/officeart/2018/5/layout/IconLeafLabelList"/>
    <dgm:cxn modelId="{6D09F9C0-B306-1943-9EE8-87897BC62D58}" type="presParOf" srcId="{44D94E7B-0579-41B4-9FCB-A2F91D8E452F}" destId="{BB3A7D2C-5C23-4CFE-9573-47472CE917E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431F7F-9FAD-44F0-BF33-3CC7F13EF29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D14FAE8-F380-4146-9014-585F0754945D}">
      <dgm:prSet/>
      <dgm:spPr/>
      <dgm:t>
        <a:bodyPr/>
        <a:lstStyle/>
        <a:p>
          <a:r>
            <a:rPr lang="en-US"/>
            <a:t>- Defense: Prevent vulnerabilities</a:t>
          </a:r>
        </a:p>
      </dgm:t>
    </dgm:pt>
    <dgm:pt modelId="{CE0259DF-D348-40E2-98C5-2888304B6B84}" type="parTrans" cxnId="{91FAE2E2-C4FD-43AD-B4CF-9557455DE651}">
      <dgm:prSet/>
      <dgm:spPr/>
      <dgm:t>
        <a:bodyPr/>
        <a:lstStyle/>
        <a:p>
          <a:endParaRPr lang="en-US"/>
        </a:p>
      </dgm:t>
    </dgm:pt>
    <dgm:pt modelId="{785864F1-8E79-45D3-8222-853837AF3D7E}" type="sibTrans" cxnId="{91FAE2E2-C4FD-43AD-B4CF-9557455DE651}">
      <dgm:prSet/>
      <dgm:spPr/>
      <dgm:t>
        <a:bodyPr/>
        <a:lstStyle/>
        <a:p>
          <a:endParaRPr lang="en-US"/>
        </a:p>
      </dgm:t>
    </dgm:pt>
    <dgm:pt modelId="{AE7BA7CF-7BE8-4B35-BE4F-68D64A09DE83}">
      <dgm:prSet/>
      <dgm:spPr/>
      <dgm:t>
        <a:bodyPr/>
        <a:lstStyle/>
        <a:p>
          <a:r>
            <a:rPr lang="en-US"/>
            <a:t>- Transference: Shift risks to third parties</a:t>
          </a:r>
        </a:p>
      </dgm:t>
    </dgm:pt>
    <dgm:pt modelId="{5DF874EC-2573-4802-A0BB-CF7015F96173}" type="parTrans" cxnId="{00274FFA-0E7D-4D5D-9ACE-B330DCE49111}">
      <dgm:prSet/>
      <dgm:spPr/>
      <dgm:t>
        <a:bodyPr/>
        <a:lstStyle/>
        <a:p>
          <a:endParaRPr lang="en-US"/>
        </a:p>
      </dgm:t>
    </dgm:pt>
    <dgm:pt modelId="{F26C32E3-6470-48BC-92EE-1D5AD5AE1B40}" type="sibTrans" cxnId="{00274FFA-0E7D-4D5D-9ACE-B330DCE49111}">
      <dgm:prSet/>
      <dgm:spPr/>
      <dgm:t>
        <a:bodyPr/>
        <a:lstStyle/>
        <a:p>
          <a:endParaRPr lang="en-US"/>
        </a:p>
      </dgm:t>
    </dgm:pt>
    <dgm:pt modelId="{3A6E5ABF-7B0D-4F9C-AEF0-5E320B1BA589}">
      <dgm:prSet/>
      <dgm:spPr/>
      <dgm:t>
        <a:bodyPr/>
        <a:lstStyle/>
        <a:p>
          <a:r>
            <a:rPr lang="en-US"/>
            <a:t>- Mitigation: Minimize incident impact</a:t>
          </a:r>
        </a:p>
      </dgm:t>
    </dgm:pt>
    <dgm:pt modelId="{66721134-3FAC-429F-8970-21979228368A}" type="parTrans" cxnId="{3BEA3FAA-111B-4504-BE87-CBAE95641B8A}">
      <dgm:prSet/>
      <dgm:spPr/>
      <dgm:t>
        <a:bodyPr/>
        <a:lstStyle/>
        <a:p>
          <a:endParaRPr lang="en-US"/>
        </a:p>
      </dgm:t>
    </dgm:pt>
    <dgm:pt modelId="{1E8F6992-7C68-40FA-B011-072E662A18C3}" type="sibTrans" cxnId="{3BEA3FAA-111B-4504-BE87-CBAE95641B8A}">
      <dgm:prSet/>
      <dgm:spPr/>
      <dgm:t>
        <a:bodyPr/>
        <a:lstStyle/>
        <a:p>
          <a:endParaRPr lang="en-US"/>
        </a:p>
      </dgm:t>
    </dgm:pt>
    <dgm:pt modelId="{73796A6F-034D-48B8-AD45-3C078A27A040}">
      <dgm:prSet/>
      <dgm:spPr/>
      <dgm:t>
        <a:bodyPr/>
        <a:lstStyle/>
        <a:p>
          <a:r>
            <a:rPr lang="en-US"/>
            <a:t>- Acceptance: Accept residual risks</a:t>
          </a:r>
        </a:p>
      </dgm:t>
    </dgm:pt>
    <dgm:pt modelId="{BA2C7AC7-A7CD-4698-8428-7889B672F82E}" type="parTrans" cxnId="{8C60780C-6140-44BE-8449-9FF8DA8A0AF9}">
      <dgm:prSet/>
      <dgm:spPr/>
      <dgm:t>
        <a:bodyPr/>
        <a:lstStyle/>
        <a:p>
          <a:endParaRPr lang="en-US"/>
        </a:p>
      </dgm:t>
    </dgm:pt>
    <dgm:pt modelId="{9B5194CA-2E82-419D-AA8E-D564571FF407}" type="sibTrans" cxnId="{8C60780C-6140-44BE-8449-9FF8DA8A0AF9}">
      <dgm:prSet/>
      <dgm:spPr/>
      <dgm:t>
        <a:bodyPr/>
        <a:lstStyle/>
        <a:p>
          <a:endParaRPr lang="en-US"/>
        </a:p>
      </dgm:t>
    </dgm:pt>
    <dgm:pt modelId="{B5A7F238-A337-42DA-9606-95D5740A3892}">
      <dgm:prSet/>
      <dgm:spPr/>
      <dgm:t>
        <a:bodyPr/>
        <a:lstStyle/>
        <a:p>
          <a:r>
            <a:rPr lang="en-US"/>
            <a:t>- Termination: Eliminate risk by removing sources</a:t>
          </a:r>
        </a:p>
      </dgm:t>
    </dgm:pt>
    <dgm:pt modelId="{C0B72B05-39DE-45AD-991D-9F5DC0C37A27}" type="parTrans" cxnId="{C1C32DF5-5C8E-461F-BCF9-04C23D8D4D39}">
      <dgm:prSet/>
      <dgm:spPr/>
      <dgm:t>
        <a:bodyPr/>
        <a:lstStyle/>
        <a:p>
          <a:endParaRPr lang="en-US"/>
        </a:p>
      </dgm:t>
    </dgm:pt>
    <dgm:pt modelId="{8AB3F7A4-CBF4-409E-B6C8-98243B317D74}" type="sibTrans" cxnId="{C1C32DF5-5C8E-461F-BCF9-04C23D8D4D39}">
      <dgm:prSet/>
      <dgm:spPr/>
      <dgm:t>
        <a:bodyPr/>
        <a:lstStyle/>
        <a:p>
          <a:endParaRPr lang="en-US"/>
        </a:p>
      </dgm:t>
    </dgm:pt>
    <dgm:pt modelId="{07F31598-8904-764F-9AB3-01489AA32107}" type="pres">
      <dgm:prSet presAssocID="{94431F7F-9FAD-44F0-BF33-3CC7F13EF29C}" presName="linear" presStyleCnt="0">
        <dgm:presLayoutVars>
          <dgm:animLvl val="lvl"/>
          <dgm:resizeHandles val="exact"/>
        </dgm:presLayoutVars>
      </dgm:prSet>
      <dgm:spPr/>
    </dgm:pt>
    <dgm:pt modelId="{D321ACC0-555B-4B47-AE79-3B5FA1A58173}" type="pres">
      <dgm:prSet presAssocID="{DD14FAE8-F380-4146-9014-585F0754945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03CD047-D4E2-194D-8BBA-47695FC02110}" type="pres">
      <dgm:prSet presAssocID="{785864F1-8E79-45D3-8222-853837AF3D7E}" presName="spacer" presStyleCnt="0"/>
      <dgm:spPr/>
    </dgm:pt>
    <dgm:pt modelId="{B2C32224-BE85-214C-AD5D-C65C404E3F5C}" type="pres">
      <dgm:prSet presAssocID="{AE7BA7CF-7BE8-4B35-BE4F-68D64A09DE8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6F0AADB-1230-C042-A5B9-DDEA00FE87FA}" type="pres">
      <dgm:prSet presAssocID="{F26C32E3-6470-48BC-92EE-1D5AD5AE1B40}" presName="spacer" presStyleCnt="0"/>
      <dgm:spPr/>
    </dgm:pt>
    <dgm:pt modelId="{A000C686-16FA-6649-9438-7D3AD7A5FA3C}" type="pres">
      <dgm:prSet presAssocID="{3A6E5ABF-7B0D-4F9C-AEF0-5E320B1BA5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0BE5967-17AF-4C4A-8CC1-20F72CE4DB1E}" type="pres">
      <dgm:prSet presAssocID="{1E8F6992-7C68-40FA-B011-072E662A18C3}" presName="spacer" presStyleCnt="0"/>
      <dgm:spPr/>
    </dgm:pt>
    <dgm:pt modelId="{208F6BE0-A654-9A4C-A8FE-7EE55816BCA7}" type="pres">
      <dgm:prSet presAssocID="{73796A6F-034D-48B8-AD45-3C078A27A04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BE86532-216B-6D40-92FC-1E68CD9940CD}" type="pres">
      <dgm:prSet presAssocID="{9B5194CA-2E82-419D-AA8E-D564571FF407}" presName="spacer" presStyleCnt="0"/>
      <dgm:spPr/>
    </dgm:pt>
    <dgm:pt modelId="{5B5D1CD2-6173-2746-9594-3A941A2E79B6}" type="pres">
      <dgm:prSet presAssocID="{B5A7F238-A337-42DA-9606-95D5740A38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C60780C-6140-44BE-8449-9FF8DA8A0AF9}" srcId="{94431F7F-9FAD-44F0-BF33-3CC7F13EF29C}" destId="{73796A6F-034D-48B8-AD45-3C078A27A040}" srcOrd="3" destOrd="0" parTransId="{BA2C7AC7-A7CD-4698-8428-7889B672F82E}" sibTransId="{9B5194CA-2E82-419D-AA8E-D564571FF407}"/>
    <dgm:cxn modelId="{D19BA856-80AA-BF41-A0F7-ECD022A4C7B9}" type="presOf" srcId="{DD14FAE8-F380-4146-9014-585F0754945D}" destId="{D321ACC0-555B-4B47-AE79-3B5FA1A58173}" srcOrd="0" destOrd="0" presId="urn:microsoft.com/office/officeart/2005/8/layout/vList2"/>
    <dgm:cxn modelId="{6F51DE5B-0676-4D42-9FD1-C2DC2F3E6C0D}" type="presOf" srcId="{73796A6F-034D-48B8-AD45-3C078A27A040}" destId="{208F6BE0-A654-9A4C-A8FE-7EE55816BCA7}" srcOrd="0" destOrd="0" presId="urn:microsoft.com/office/officeart/2005/8/layout/vList2"/>
    <dgm:cxn modelId="{52E3E685-7461-1749-9951-DB8B769B2294}" type="presOf" srcId="{AE7BA7CF-7BE8-4B35-BE4F-68D64A09DE83}" destId="{B2C32224-BE85-214C-AD5D-C65C404E3F5C}" srcOrd="0" destOrd="0" presId="urn:microsoft.com/office/officeart/2005/8/layout/vList2"/>
    <dgm:cxn modelId="{3BEA3FAA-111B-4504-BE87-CBAE95641B8A}" srcId="{94431F7F-9FAD-44F0-BF33-3CC7F13EF29C}" destId="{3A6E5ABF-7B0D-4F9C-AEF0-5E320B1BA589}" srcOrd="2" destOrd="0" parTransId="{66721134-3FAC-429F-8970-21979228368A}" sibTransId="{1E8F6992-7C68-40FA-B011-072E662A18C3}"/>
    <dgm:cxn modelId="{27E406D3-A184-3043-A21D-D585078F2326}" type="presOf" srcId="{3A6E5ABF-7B0D-4F9C-AEF0-5E320B1BA589}" destId="{A000C686-16FA-6649-9438-7D3AD7A5FA3C}" srcOrd="0" destOrd="0" presId="urn:microsoft.com/office/officeart/2005/8/layout/vList2"/>
    <dgm:cxn modelId="{DA8B16DE-468E-124B-A03A-D97BA29F3927}" type="presOf" srcId="{94431F7F-9FAD-44F0-BF33-3CC7F13EF29C}" destId="{07F31598-8904-764F-9AB3-01489AA32107}" srcOrd="0" destOrd="0" presId="urn:microsoft.com/office/officeart/2005/8/layout/vList2"/>
    <dgm:cxn modelId="{91FAE2E2-C4FD-43AD-B4CF-9557455DE651}" srcId="{94431F7F-9FAD-44F0-BF33-3CC7F13EF29C}" destId="{DD14FAE8-F380-4146-9014-585F0754945D}" srcOrd="0" destOrd="0" parTransId="{CE0259DF-D348-40E2-98C5-2888304B6B84}" sibTransId="{785864F1-8E79-45D3-8222-853837AF3D7E}"/>
    <dgm:cxn modelId="{9D47E5E7-1FD4-FD47-A1CC-E1F438D1F4E7}" type="presOf" srcId="{B5A7F238-A337-42DA-9606-95D5740A3892}" destId="{5B5D1CD2-6173-2746-9594-3A941A2E79B6}" srcOrd="0" destOrd="0" presId="urn:microsoft.com/office/officeart/2005/8/layout/vList2"/>
    <dgm:cxn modelId="{C1C32DF5-5C8E-461F-BCF9-04C23D8D4D39}" srcId="{94431F7F-9FAD-44F0-BF33-3CC7F13EF29C}" destId="{B5A7F238-A337-42DA-9606-95D5740A3892}" srcOrd="4" destOrd="0" parTransId="{C0B72B05-39DE-45AD-991D-9F5DC0C37A27}" sibTransId="{8AB3F7A4-CBF4-409E-B6C8-98243B317D74}"/>
    <dgm:cxn modelId="{00274FFA-0E7D-4D5D-9ACE-B330DCE49111}" srcId="{94431F7F-9FAD-44F0-BF33-3CC7F13EF29C}" destId="{AE7BA7CF-7BE8-4B35-BE4F-68D64A09DE83}" srcOrd="1" destOrd="0" parTransId="{5DF874EC-2573-4802-A0BB-CF7015F96173}" sibTransId="{F26C32E3-6470-48BC-92EE-1D5AD5AE1B40}"/>
    <dgm:cxn modelId="{737B7D4B-7E58-5443-98B7-B1A41DA2A227}" type="presParOf" srcId="{07F31598-8904-764F-9AB3-01489AA32107}" destId="{D321ACC0-555B-4B47-AE79-3B5FA1A58173}" srcOrd="0" destOrd="0" presId="urn:microsoft.com/office/officeart/2005/8/layout/vList2"/>
    <dgm:cxn modelId="{4EEFF130-33B7-4540-B5AB-5E99603AA881}" type="presParOf" srcId="{07F31598-8904-764F-9AB3-01489AA32107}" destId="{D03CD047-D4E2-194D-8BBA-47695FC02110}" srcOrd="1" destOrd="0" presId="urn:microsoft.com/office/officeart/2005/8/layout/vList2"/>
    <dgm:cxn modelId="{1F9B667A-F531-D142-A67B-A3E779409632}" type="presParOf" srcId="{07F31598-8904-764F-9AB3-01489AA32107}" destId="{B2C32224-BE85-214C-AD5D-C65C404E3F5C}" srcOrd="2" destOrd="0" presId="urn:microsoft.com/office/officeart/2005/8/layout/vList2"/>
    <dgm:cxn modelId="{BF08B438-196A-F647-AE30-7FC0A880D2D9}" type="presParOf" srcId="{07F31598-8904-764F-9AB3-01489AA32107}" destId="{06F0AADB-1230-C042-A5B9-DDEA00FE87FA}" srcOrd="3" destOrd="0" presId="urn:microsoft.com/office/officeart/2005/8/layout/vList2"/>
    <dgm:cxn modelId="{7EE536EC-7505-CD4F-A4A6-165D6A02E937}" type="presParOf" srcId="{07F31598-8904-764F-9AB3-01489AA32107}" destId="{A000C686-16FA-6649-9438-7D3AD7A5FA3C}" srcOrd="4" destOrd="0" presId="urn:microsoft.com/office/officeart/2005/8/layout/vList2"/>
    <dgm:cxn modelId="{31ACAE4D-B130-194F-AAA6-2966B82587F6}" type="presParOf" srcId="{07F31598-8904-764F-9AB3-01489AA32107}" destId="{A0BE5967-17AF-4C4A-8CC1-20F72CE4DB1E}" srcOrd="5" destOrd="0" presId="urn:microsoft.com/office/officeart/2005/8/layout/vList2"/>
    <dgm:cxn modelId="{9AAD5D15-64C3-D247-9A11-EFCD47712982}" type="presParOf" srcId="{07F31598-8904-764F-9AB3-01489AA32107}" destId="{208F6BE0-A654-9A4C-A8FE-7EE55816BCA7}" srcOrd="6" destOrd="0" presId="urn:microsoft.com/office/officeart/2005/8/layout/vList2"/>
    <dgm:cxn modelId="{F42F32F4-2C79-A247-B68F-9001619B6F39}" type="presParOf" srcId="{07F31598-8904-764F-9AB3-01489AA32107}" destId="{EBE86532-216B-6D40-92FC-1E68CD9940CD}" srcOrd="7" destOrd="0" presId="urn:microsoft.com/office/officeart/2005/8/layout/vList2"/>
    <dgm:cxn modelId="{5585270F-C350-F74E-9083-8CF124B5AC2C}" type="presParOf" srcId="{07F31598-8904-764F-9AB3-01489AA32107}" destId="{5B5D1CD2-6173-2746-9594-3A941A2E79B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258A26-FE3C-4570-A912-06D149C3FB2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765EE602-11E9-4716-80E6-8EADF34EA13C}">
      <dgm:prSet/>
      <dgm:spPr/>
      <dgm:t>
        <a:bodyPr/>
        <a:lstStyle/>
        <a:p>
          <a:r>
            <a:rPr lang="en-US"/>
            <a:t>- Prevent exploitation of vulnerabilities</a:t>
          </a:r>
        </a:p>
      </dgm:t>
    </dgm:pt>
    <dgm:pt modelId="{715D1CCC-7798-4ACD-8355-EEF7A48FAEB3}" type="parTrans" cxnId="{25B22BC5-379A-4BC4-98D8-8C1A539153E1}">
      <dgm:prSet/>
      <dgm:spPr/>
      <dgm:t>
        <a:bodyPr/>
        <a:lstStyle/>
        <a:p>
          <a:endParaRPr lang="en-US"/>
        </a:p>
      </dgm:t>
    </dgm:pt>
    <dgm:pt modelId="{B37C43C9-66EA-4584-8257-BD2EAE2589C4}" type="sibTrans" cxnId="{25B22BC5-379A-4BC4-98D8-8C1A539153E1}">
      <dgm:prSet/>
      <dgm:spPr/>
      <dgm:t>
        <a:bodyPr/>
        <a:lstStyle/>
        <a:p>
          <a:endParaRPr lang="en-US"/>
        </a:p>
      </dgm:t>
    </dgm:pt>
    <dgm:pt modelId="{E7969728-B1EF-42C3-86E6-2C92E79D21BB}">
      <dgm:prSet/>
      <dgm:spPr/>
      <dgm:t>
        <a:bodyPr/>
        <a:lstStyle/>
        <a:p>
          <a:r>
            <a:rPr lang="en-US"/>
            <a:t>- Policies (e.g., password policies)</a:t>
          </a:r>
        </a:p>
      </dgm:t>
    </dgm:pt>
    <dgm:pt modelId="{94542572-C21D-44AF-A703-A53A32379AA9}" type="parTrans" cxnId="{2A7FDDEF-5769-4A91-B272-32C37BBDACD3}">
      <dgm:prSet/>
      <dgm:spPr/>
      <dgm:t>
        <a:bodyPr/>
        <a:lstStyle/>
        <a:p>
          <a:endParaRPr lang="en-US"/>
        </a:p>
      </dgm:t>
    </dgm:pt>
    <dgm:pt modelId="{6FBD63E2-D04E-4B14-8FAF-547B41491C6E}" type="sibTrans" cxnId="{2A7FDDEF-5769-4A91-B272-32C37BBDACD3}">
      <dgm:prSet/>
      <dgm:spPr/>
      <dgm:t>
        <a:bodyPr/>
        <a:lstStyle/>
        <a:p>
          <a:endParaRPr lang="en-US"/>
        </a:p>
      </dgm:t>
    </dgm:pt>
    <dgm:pt modelId="{2B8FF89E-43AD-475B-BEB7-F7DF41D93515}">
      <dgm:prSet/>
      <dgm:spPr/>
      <dgm:t>
        <a:bodyPr/>
        <a:lstStyle/>
        <a:p>
          <a:r>
            <a:rPr lang="en-US"/>
            <a:t>- Security Education, Training, and Awareness (SETA)</a:t>
          </a:r>
        </a:p>
      </dgm:t>
    </dgm:pt>
    <dgm:pt modelId="{75FBDA3C-9946-4923-B663-AD0E051D2F2A}" type="parTrans" cxnId="{0831B258-6C50-445B-ACED-2A33513A5FA0}">
      <dgm:prSet/>
      <dgm:spPr/>
      <dgm:t>
        <a:bodyPr/>
        <a:lstStyle/>
        <a:p>
          <a:endParaRPr lang="en-US"/>
        </a:p>
      </dgm:t>
    </dgm:pt>
    <dgm:pt modelId="{892990A0-4C17-4855-AFDE-5C53A7783B0A}" type="sibTrans" cxnId="{0831B258-6C50-445B-ACED-2A33513A5FA0}">
      <dgm:prSet/>
      <dgm:spPr/>
      <dgm:t>
        <a:bodyPr/>
        <a:lstStyle/>
        <a:p>
          <a:endParaRPr lang="en-US"/>
        </a:p>
      </dgm:t>
    </dgm:pt>
    <dgm:pt modelId="{A985914B-011A-421B-BF5E-8401C51A2C27}">
      <dgm:prSet/>
      <dgm:spPr/>
      <dgm:t>
        <a:bodyPr/>
        <a:lstStyle/>
        <a:p>
          <a:r>
            <a:rPr lang="en-US"/>
            <a:t>- Technical controls like firewalls and IDPS</a:t>
          </a:r>
        </a:p>
      </dgm:t>
    </dgm:pt>
    <dgm:pt modelId="{10EE51E5-D703-4B70-A09E-7DEA3F86DC74}" type="parTrans" cxnId="{FF154BCD-A813-4D97-B004-D8D3ACF68784}">
      <dgm:prSet/>
      <dgm:spPr/>
      <dgm:t>
        <a:bodyPr/>
        <a:lstStyle/>
        <a:p>
          <a:endParaRPr lang="en-US"/>
        </a:p>
      </dgm:t>
    </dgm:pt>
    <dgm:pt modelId="{A3FC7609-CED3-4CE6-B625-A04901002B16}" type="sibTrans" cxnId="{FF154BCD-A813-4D97-B004-D8D3ACF68784}">
      <dgm:prSet/>
      <dgm:spPr/>
      <dgm:t>
        <a:bodyPr/>
        <a:lstStyle/>
        <a:p>
          <a:endParaRPr lang="en-US"/>
        </a:p>
      </dgm:t>
    </dgm:pt>
    <dgm:pt modelId="{C7D18B00-DFE1-430E-916B-FF0ABE2262D6}">
      <dgm:prSet/>
      <dgm:spPr/>
      <dgm:t>
        <a:bodyPr/>
        <a:lstStyle/>
        <a:p>
          <a:r>
            <a:rPr lang="en-US"/>
            <a:t>- Outcome: Lower residual risks to acceptable levels</a:t>
          </a:r>
        </a:p>
      </dgm:t>
    </dgm:pt>
    <dgm:pt modelId="{60AE7E3C-6E5C-4B49-8AEA-1F72B9A4233A}" type="parTrans" cxnId="{26698F93-49BB-4C1A-9A0B-FA4794572375}">
      <dgm:prSet/>
      <dgm:spPr/>
      <dgm:t>
        <a:bodyPr/>
        <a:lstStyle/>
        <a:p>
          <a:endParaRPr lang="en-US"/>
        </a:p>
      </dgm:t>
    </dgm:pt>
    <dgm:pt modelId="{BCC490D5-E2FD-47D4-BC4C-00E5BD7351A4}" type="sibTrans" cxnId="{26698F93-49BB-4C1A-9A0B-FA4794572375}">
      <dgm:prSet/>
      <dgm:spPr/>
      <dgm:t>
        <a:bodyPr/>
        <a:lstStyle/>
        <a:p>
          <a:endParaRPr lang="en-US"/>
        </a:p>
      </dgm:t>
    </dgm:pt>
    <dgm:pt modelId="{B6B971D4-ACE6-4473-B2F0-847D889ACA0D}" type="pres">
      <dgm:prSet presAssocID="{48258A26-FE3C-4570-A912-06D149C3FB22}" presName="root" presStyleCnt="0">
        <dgm:presLayoutVars>
          <dgm:dir/>
          <dgm:resizeHandles val="exact"/>
        </dgm:presLayoutVars>
      </dgm:prSet>
      <dgm:spPr/>
    </dgm:pt>
    <dgm:pt modelId="{C0FD9B2D-5323-4018-B370-43C7A77207AB}" type="pres">
      <dgm:prSet presAssocID="{765EE602-11E9-4716-80E6-8EADF34EA13C}" presName="compNode" presStyleCnt="0"/>
      <dgm:spPr/>
    </dgm:pt>
    <dgm:pt modelId="{B96CD387-58CA-4727-AFBA-0BAB833C9508}" type="pres">
      <dgm:prSet presAssocID="{765EE602-11E9-4716-80E6-8EADF34EA13C}" presName="bgRect" presStyleLbl="bgShp" presStyleIdx="0" presStyleCnt="5"/>
      <dgm:spPr/>
    </dgm:pt>
    <dgm:pt modelId="{A6A91725-CCC3-4B73-99B9-1CEFF998AFBC}" type="pres">
      <dgm:prSet presAssocID="{765EE602-11E9-4716-80E6-8EADF34EA13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367A49E-D09A-4833-A8B3-71A7B0B39F40}" type="pres">
      <dgm:prSet presAssocID="{765EE602-11E9-4716-80E6-8EADF34EA13C}" presName="spaceRect" presStyleCnt="0"/>
      <dgm:spPr/>
    </dgm:pt>
    <dgm:pt modelId="{323DECCA-93D0-4EFA-B4DE-6387438961E4}" type="pres">
      <dgm:prSet presAssocID="{765EE602-11E9-4716-80E6-8EADF34EA13C}" presName="parTx" presStyleLbl="revTx" presStyleIdx="0" presStyleCnt="5">
        <dgm:presLayoutVars>
          <dgm:chMax val="0"/>
          <dgm:chPref val="0"/>
        </dgm:presLayoutVars>
      </dgm:prSet>
      <dgm:spPr/>
    </dgm:pt>
    <dgm:pt modelId="{B3A9F922-8D80-44D3-A1F6-AE5217889CB5}" type="pres">
      <dgm:prSet presAssocID="{B37C43C9-66EA-4584-8257-BD2EAE2589C4}" presName="sibTrans" presStyleCnt="0"/>
      <dgm:spPr/>
    </dgm:pt>
    <dgm:pt modelId="{1FA34A62-CA6C-438C-BDB4-BBF54F42A889}" type="pres">
      <dgm:prSet presAssocID="{E7969728-B1EF-42C3-86E6-2C92E79D21BB}" presName="compNode" presStyleCnt="0"/>
      <dgm:spPr/>
    </dgm:pt>
    <dgm:pt modelId="{A074C948-8835-4A79-8144-775715C05E96}" type="pres">
      <dgm:prSet presAssocID="{E7969728-B1EF-42C3-86E6-2C92E79D21BB}" presName="bgRect" presStyleLbl="bgShp" presStyleIdx="1" presStyleCnt="5"/>
      <dgm:spPr/>
    </dgm:pt>
    <dgm:pt modelId="{C3E5DCE7-6196-4CC8-938D-B564B57961A0}" type="pres">
      <dgm:prSet presAssocID="{E7969728-B1EF-42C3-86E6-2C92E79D21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722EC67-B8AC-4124-8969-84DF7449D8CC}" type="pres">
      <dgm:prSet presAssocID="{E7969728-B1EF-42C3-86E6-2C92E79D21BB}" presName="spaceRect" presStyleCnt="0"/>
      <dgm:spPr/>
    </dgm:pt>
    <dgm:pt modelId="{49343FF0-D247-4F6C-8D74-AE8FBCFC050E}" type="pres">
      <dgm:prSet presAssocID="{E7969728-B1EF-42C3-86E6-2C92E79D21BB}" presName="parTx" presStyleLbl="revTx" presStyleIdx="1" presStyleCnt="5">
        <dgm:presLayoutVars>
          <dgm:chMax val="0"/>
          <dgm:chPref val="0"/>
        </dgm:presLayoutVars>
      </dgm:prSet>
      <dgm:spPr/>
    </dgm:pt>
    <dgm:pt modelId="{D871296B-9FA0-493D-855D-9CE324904522}" type="pres">
      <dgm:prSet presAssocID="{6FBD63E2-D04E-4B14-8FAF-547B41491C6E}" presName="sibTrans" presStyleCnt="0"/>
      <dgm:spPr/>
    </dgm:pt>
    <dgm:pt modelId="{5F2D8556-75EA-46B2-A776-827882D45B4C}" type="pres">
      <dgm:prSet presAssocID="{2B8FF89E-43AD-475B-BEB7-F7DF41D93515}" presName="compNode" presStyleCnt="0"/>
      <dgm:spPr/>
    </dgm:pt>
    <dgm:pt modelId="{BBB49D18-5DCF-4991-91C4-AF2E3C4F149B}" type="pres">
      <dgm:prSet presAssocID="{2B8FF89E-43AD-475B-BEB7-F7DF41D93515}" presName="bgRect" presStyleLbl="bgShp" presStyleIdx="2" presStyleCnt="5"/>
      <dgm:spPr/>
    </dgm:pt>
    <dgm:pt modelId="{211782AE-0F6B-46F4-8216-A3BACE3B2CE2}" type="pres">
      <dgm:prSet presAssocID="{2B8FF89E-43AD-475B-BEB7-F7DF41D9351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A15EFF7-9362-4F20-BA64-1B9E85FA2393}" type="pres">
      <dgm:prSet presAssocID="{2B8FF89E-43AD-475B-BEB7-F7DF41D93515}" presName="spaceRect" presStyleCnt="0"/>
      <dgm:spPr/>
    </dgm:pt>
    <dgm:pt modelId="{8F7B1BCD-3B1C-421B-A863-F1D92DE4179A}" type="pres">
      <dgm:prSet presAssocID="{2B8FF89E-43AD-475B-BEB7-F7DF41D93515}" presName="parTx" presStyleLbl="revTx" presStyleIdx="2" presStyleCnt="5">
        <dgm:presLayoutVars>
          <dgm:chMax val="0"/>
          <dgm:chPref val="0"/>
        </dgm:presLayoutVars>
      </dgm:prSet>
      <dgm:spPr/>
    </dgm:pt>
    <dgm:pt modelId="{987861E8-967F-49A1-8B32-7004E58BA766}" type="pres">
      <dgm:prSet presAssocID="{892990A0-4C17-4855-AFDE-5C53A7783B0A}" presName="sibTrans" presStyleCnt="0"/>
      <dgm:spPr/>
    </dgm:pt>
    <dgm:pt modelId="{CACA6894-C4CD-404A-8E86-379E51AAAB1E}" type="pres">
      <dgm:prSet presAssocID="{A985914B-011A-421B-BF5E-8401C51A2C27}" presName="compNode" presStyleCnt="0"/>
      <dgm:spPr/>
    </dgm:pt>
    <dgm:pt modelId="{009C162A-ED17-4F72-B5CA-272ED572CAC1}" type="pres">
      <dgm:prSet presAssocID="{A985914B-011A-421B-BF5E-8401C51A2C27}" presName="bgRect" presStyleLbl="bgShp" presStyleIdx="3" presStyleCnt="5"/>
      <dgm:spPr/>
    </dgm:pt>
    <dgm:pt modelId="{C9CF047B-5A8F-484A-AE1C-173BE73C310D}" type="pres">
      <dgm:prSet presAssocID="{A985914B-011A-421B-BF5E-8401C51A2C2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C530A90-CB66-4E69-9B95-D0D734B4BB8D}" type="pres">
      <dgm:prSet presAssocID="{A985914B-011A-421B-BF5E-8401C51A2C27}" presName="spaceRect" presStyleCnt="0"/>
      <dgm:spPr/>
    </dgm:pt>
    <dgm:pt modelId="{CE56CD95-6AFA-4AAD-8578-200E4BBC83F7}" type="pres">
      <dgm:prSet presAssocID="{A985914B-011A-421B-BF5E-8401C51A2C27}" presName="parTx" presStyleLbl="revTx" presStyleIdx="3" presStyleCnt="5">
        <dgm:presLayoutVars>
          <dgm:chMax val="0"/>
          <dgm:chPref val="0"/>
        </dgm:presLayoutVars>
      </dgm:prSet>
      <dgm:spPr/>
    </dgm:pt>
    <dgm:pt modelId="{324C7081-BDE9-4CA3-8D5D-E792B61AD8ED}" type="pres">
      <dgm:prSet presAssocID="{A3FC7609-CED3-4CE6-B625-A04901002B16}" presName="sibTrans" presStyleCnt="0"/>
      <dgm:spPr/>
    </dgm:pt>
    <dgm:pt modelId="{6E6E25D9-EF4C-4300-A8F3-6FC3F416D139}" type="pres">
      <dgm:prSet presAssocID="{C7D18B00-DFE1-430E-916B-FF0ABE2262D6}" presName="compNode" presStyleCnt="0"/>
      <dgm:spPr/>
    </dgm:pt>
    <dgm:pt modelId="{40558B3B-C5BF-4A63-B4BE-8AABAEC09FF0}" type="pres">
      <dgm:prSet presAssocID="{C7D18B00-DFE1-430E-916B-FF0ABE2262D6}" presName="bgRect" presStyleLbl="bgShp" presStyleIdx="4" presStyleCnt="5"/>
      <dgm:spPr/>
    </dgm:pt>
    <dgm:pt modelId="{66808E43-A7F7-4D88-9B5F-5EF3468A4088}" type="pres">
      <dgm:prSet presAssocID="{C7D18B00-DFE1-430E-916B-FF0ABE2262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33BA197E-FB57-466C-AE4A-B13EF88493D4}" type="pres">
      <dgm:prSet presAssocID="{C7D18B00-DFE1-430E-916B-FF0ABE2262D6}" presName="spaceRect" presStyleCnt="0"/>
      <dgm:spPr/>
    </dgm:pt>
    <dgm:pt modelId="{1FB2DF18-7619-4206-8EF0-35FD5F86B35B}" type="pres">
      <dgm:prSet presAssocID="{C7D18B00-DFE1-430E-916B-FF0ABE2262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831B258-6C50-445B-ACED-2A33513A5FA0}" srcId="{48258A26-FE3C-4570-A912-06D149C3FB22}" destId="{2B8FF89E-43AD-475B-BEB7-F7DF41D93515}" srcOrd="2" destOrd="0" parTransId="{75FBDA3C-9946-4923-B663-AD0E051D2F2A}" sibTransId="{892990A0-4C17-4855-AFDE-5C53A7783B0A}"/>
    <dgm:cxn modelId="{6E983779-6412-4A3E-A6E2-CBE975BB2119}" type="presOf" srcId="{A985914B-011A-421B-BF5E-8401C51A2C27}" destId="{CE56CD95-6AFA-4AAD-8578-200E4BBC83F7}" srcOrd="0" destOrd="0" presId="urn:microsoft.com/office/officeart/2018/2/layout/IconVerticalSolidList"/>
    <dgm:cxn modelId="{77815B7B-353E-4480-BC4D-5ACCA37A03FB}" type="presOf" srcId="{765EE602-11E9-4716-80E6-8EADF34EA13C}" destId="{323DECCA-93D0-4EFA-B4DE-6387438961E4}" srcOrd="0" destOrd="0" presId="urn:microsoft.com/office/officeart/2018/2/layout/IconVerticalSolidList"/>
    <dgm:cxn modelId="{BBEE3085-1591-4365-8A53-9EB152E7C1F2}" type="presOf" srcId="{E7969728-B1EF-42C3-86E6-2C92E79D21BB}" destId="{49343FF0-D247-4F6C-8D74-AE8FBCFC050E}" srcOrd="0" destOrd="0" presId="urn:microsoft.com/office/officeart/2018/2/layout/IconVerticalSolidList"/>
    <dgm:cxn modelId="{13C5E586-030F-4C94-8DDF-53A52BDB4BE8}" type="presOf" srcId="{2B8FF89E-43AD-475B-BEB7-F7DF41D93515}" destId="{8F7B1BCD-3B1C-421B-A863-F1D92DE4179A}" srcOrd="0" destOrd="0" presId="urn:microsoft.com/office/officeart/2018/2/layout/IconVerticalSolidList"/>
    <dgm:cxn modelId="{26698F93-49BB-4C1A-9A0B-FA4794572375}" srcId="{48258A26-FE3C-4570-A912-06D149C3FB22}" destId="{C7D18B00-DFE1-430E-916B-FF0ABE2262D6}" srcOrd="4" destOrd="0" parTransId="{60AE7E3C-6E5C-4B49-8AEA-1F72B9A4233A}" sibTransId="{BCC490D5-E2FD-47D4-BC4C-00E5BD7351A4}"/>
    <dgm:cxn modelId="{7558069C-FD65-4B47-BB10-2D9E78C4D4EA}" type="presOf" srcId="{48258A26-FE3C-4570-A912-06D149C3FB22}" destId="{B6B971D4-ACE6-4473-B2F0-847D889ACA0D}" srcOrd="0" destOrd="0" presId="urn:microsoft.com/office/officeart/2018/2/layout/IconVerticalSolidList"/>
    <dgm:cxn modelId="{25B22BC5-379A-4BC4-98D8-8C1A539153E1}" srcId="{48258A26-FE3C-4570-A912-06D149C3FB22}" destId="{765EE602-11E9-4716-80E6-8EADF34EA13C}" srcOrd="0" destOrd="0" parTransId="{715D1CCC-7798-4ACD-8355-EEF7A48FAEB3}" sibTransId="{B37C43C9-66EA-4584-8257-BD2EAE2589C4}"/>
    <dgm:cxn modelId="{FF154BCD-A813-4D97-B004-D8D3ACF68784}" srcId="{48258A26-FE3C-4570-A912-06D149C3FB22}" destId="{A985914B-011A-421B-BF5E-8401C51A2C27}" srcOrd="3" destOrd="0" parTransId="{10EE51E5-D703-4B70-A09E-7DEA3F86DC74}" sibTransId="{A3FC7609-CED3-4CE6-B625-A04901002B16}"/>
    <dgm:cxn modelId="{7D8750E2-2570-44F9-802B-E25BA9215BA1}" type="presOf" srcId="{C7D18B00-DFE1-430E-916B-FF0ABE2262D6}" destId="{1FB2DF18-7619-4206-8EF0-35FD5F86B35B}" srcOrd="0" destOrd="0" presId="urn:microsoft.com/office/officeart/2018/2/layout/IconVerticalSolidList"/>
    <dgm:cxn modelId="{2A7FDDEF-5769-4A91-B272-32C37BBDACD3}" srcId="{48258A26-FE3C-4570-A912-06D149C3FB22}" destId="{E7969728-B1EF-42C3-86E6-2C92E79D21BB}" srcOrd="1" destOrd="0" parTransId="{94542572-C21D-44AF-A703-A53A32379AA9}" sibTransId="{6FBD63E2-D04E-4B14-8FAF-547B41491C6E}"/>
    <dgm:cxn modelId="{B3C87813-878E-41F9-BB7A-D8A4FBBD6918}" type="presParOf" srcId="{B6B971D4-ACE6-4473-B2F0-847D889ACA0D}" destId="{C0FD9B2D-5323-4018-B370-43C7A77207AB}" srcOrd="0" destOrd="0" presId="urn:microsoft.com/office/officeart/2018/2/layout/IconVerticalSolidList"/>
    <dgm:cxn modelId="{60F01C4A-78D8-4725-8136-F895D35ED5FF}" type="presParOf" srcId="{C0FD9B2D-5323-4018-B370-43C7A77207AB}" destId="{B96CD387-58CA-4727-AFBA-0BAB833C9508}" srcOrd="0" destOrd="0" presId="urn:microsoft.com/office/officeart/2018/2/layout/IconVerticalSolidList"/>
    <dgm:cxn modelId="{6985DB51-C979-467B-8425-2EA566AFF87F}" type="presParOf" srcId="{C0FD9B2D-5323-4018-B370-43C7A77207AB}" destId="{A6A91725-CCC3-4B73-99B9-1CEFF998AFBC}" srcOrd="1" destOrd="0" presId="urn:microsoft.com/office/officeart/2018/2/layout/IconVerticalSolidList"/>
    <dgm:cxn modelId="{3020A43F-6EFC-426A-BACF-5274829ECE2D}" type="presParOf" srcId="{C0FD9B2D-5323-4018-B370-43C7A77207AB}" destId="{2367A49E-D09A-4833-A8B3-71A7B0B39F40}" srcOrd="2" destOrd="0" presId="urn:microsoft.com/office/officeart/2018/2/layout/IconVerticalSolidList"/>
    <dgm:cxn modelId="{A392CC78-EF5C-487C-91D2-286A665FBB8B}" type="presParOf" srcId="{C0FD9B2D-5323-4018-B370-43C7A77207AB}" destId="{323DECCA-93D0-4EFA-B4DE-6387438961E4}" srcOrd="3" destOrd="0" presId="urn:microsoft.com/office/officeart/2018/2/layout/IconVerticalSolidList"/>
    <dgm:cxn modelId="{16A8A4FD-BA92-4E7F-B31F-CD0054F7B6F8}" type="presParOf" srcId="{B6B971D4-ACE6-4473-B2F0-847D889ACA0D}" destId="{B3A9F922-8D80-44D3-A1F6-AE5217889CB5}" srcOrd="1" destOrd="0" presId="urn:microsoft.com/office/officeart/2018/2/layout/IconVerticalSolidList"/>
    <dgm:cxn modelId="{A8DFFA7A-BB99-4520-AFCD-1D3531A6CF01}" type="presParOf" srcId="{B6B971D4-ACE6-4473-B2F0-847D889ACA0D}" destId="{1FA34A62-CA6C-438C-BDB4-BBF54F42A889}" srcOrd="2" destOrd="0" presId="urn:microsoft.com/office/officeart/2018/2/layout/IconVerticalSolidList"/>
    <dgm:cxn modelId="{F86FB325-E778-4DC4-8107-329E9A63A651}" type="presParOf" srcId="{1FA34A62-CA6C-438C-BDB4-BBF54F42A889}" destId="{A074C948-8835-4A79-8144-775715C05E96}" srcOrd="0" destOrd="0" presId="urn:microsoft.com/office/officeart/2018/2/layout/IconVerticalSolidList"/>
    <dgm:cxn modelId="{D684628F-7CC6-434B-AB23-356A9226238F}" type="presParOf" srcId="{1FA34A62-CA6C-438C-BDB4-BBF54F42A889}" destId="{C3E5DCE7-6196-4CC8-938D-B564B57961A0}" srcOrd="1" destOrd="0" presId="urn:microsoft.com/office/officeart/2018/2/layout/IconVerticalSolidList"/>
    <dgm:cxn modelId="{B947E6C3-E66D-4973-B0AF-36EE88CCB4EB}" type="presParOf" srcId="{1FA34A62-CA6C-438C-BDB4-BBF54F42A889}" destId="{C722EC67-B8AC-4124-8969-84DF7449D8CC}" srcOrd="2" destOrd="0" presId="urn:microsoft.com/office/officeart/2018/2/layout/IconVerticalSolidList"/>
    <dgm:cxn modelId="{0D944C98-3B72-40EE-AD2A-0C8C7C3AB597}" type="presParOf" srcId="{1FA34A62-CA6C-438C-BDB4-BBF54F42A889}" destId="{49343FF0-D247-4F6C-8D74-AE8FBCFC050E}" srcOrd="3" destOrd="0" presId="urn:microsoft.com/office/officeart/2018/2/layout/IconVerticalSolidList"/>
    <dgm:cxn modelId="{067EA9C2-89D4-4106-A5BF-D04792B8B0B1}" type="presParOf" srcId="{B6B971D4-ACE6-4473-B2F0-847D889ACA0D}" destId="{D871296B-9FA0-493D-855D-9CE324904522}" srcOrd="3" destOrd="0" presId="urn:microsoft.com/office/officeart/2018/2/layout/IconVerticalSolidList"/>
    <dgm:cxn modelId="{9A633893-8E8B-4901-A8BE-49D04BEE0374}" type="presParOf" srcId="{B6B971D4-ACE6-4473-B2F0-847D889ACA0D}" destId="{5F2D8556-75EA-46B2-A776-827882D45B4C}" srcOrd="4" destOrd="0" presId="urn:microsoft.com/office/officeart/2018/2/layout/IconVerticalSolidList"/>
    <dgm:cxn modelId="{885D1DFC-EB0E-443E-B87A-08CC7B00C3DF}" type="presParOf" srcId="{5F2D8556-75EA-46B2-A776-827882D45B4C}" destId="{BBB49D18-5DCF-4991-91C4-AF2E3C4F149B}" srcOrd="0" destOrd="0" presId="urn:microsoft.com/office/officeart/2018/2/layout/IconVerticalSolidList"/>
    <dgm:cxn modelId="{03CD20EF-D93C-4B76-B0AC-4BD7C2419FEE}" type="presParOf" srcId="{5F2D8556-75EA-46B2-A776-827882D45B4C}" destId="{211782AE-0F6B-46F4-8216-A3BACE3B2CE2}" srcOrd="1" destOrd="0" presId="urn:microsoft.com/office/officeart/2018/2/layout/IconVerticalSolidList"/>
    <dgm:cxn modelId="{AA25FA5C-C5DE-43C5-9270-53B2EE648286}" type="presParOf" srcId="{5F2D8556-75EA-46B2-A776-827882D45B4C}" destId="{CA15EFF7-9362-4F20-BA64-1B9E85FA2393}" srcOrd="2" destOrd="0" presId="urn:microsoft.com/office/officeart/2018/2/layout/IconVerticalSolidList"/>
    <dgm:cxn modelId="{4960E213-D6B2-4B47-818D-1A16E66DB439}" type="presParOf" srcId="{5F2D8556-75EA-46B2-A776-827882D45B4C}" destId="{8F7B1BCD-3B1C-421B-A863-F1D92DE4179A}" srcOrd="3" destOrd="0" presId="urn:microsoft.com/office/officeart/2018/2/layout/IconVerticalSolidList"/>
    <dgm:cxn modelId="{1D78EBA0-EAAA-4C86-A0E5-B3DED3FA88D9}" type="presParOf" srcId="{B6B971D4-ACE6-4473-B2F0-847D889ACA0D}" destId="{987861E8-967F-49A1-8B32-7004E58BA766}" srcOrd="5" destOrd="0" presId="urn:microsoft.com/office/officeart/2018/2/layout/IconVerticalSolidList"/>
    <dgm:cxn modelId="{72FFE47E-54CB-4085-AE22-827A89274D30}" type="presParOf" srcId="{B6B971D4-ACE6-4473-B2F0-847D889ACA0D}" destId="{CACA6894-C4CD-404A-8E86-379E51AAAB1E}" srcOrd="6" destOrd="0" presId="urn:microsoft.com/office/officeart/2018/2/layout/IconVerticalSolidList"/>
    <dgm:cxn modelId="{F6379361-0124-4E5A-B7A5-AB5A7F8CD637}" type="presParOf" srcId="{CACA6894-C4CD-404A-8E86-379E51AAAB1E}" destId="{009C162A-ED17-4F72-B5CA-272ED572CAC1}" srcOrd="0" destOrd="0" presId="urn:microsoft.com/office/officeart/2018/2/layout/IconVerticalSolidList"/>
    <dgm:cxn modelId="{ED342FC6-F221-46E4-A415-D29365BAAAC0}" type="presParOf" srcId="{CACA6894-C4CD-404A-8E86-379E51AAAB1E}" destId="{C9CF047B-5A8F-484A-AE1C-173BE73C310D}" srcOrd="1" destOrd="0" presId="urn:microsoft.com/office/officeart/2018/2/layout/IconVerticalSolidList"/>
    <dgm:cxn modelId="{657634F4-BE18-44E3-A552-99D7C550F1F2}" type="presParOf" srcId="{CACA6894-C4CD-404A-8E86-379E51AAAB1E}" destId="{2C530A90-CB66-4E69-9B95-D0D734B4BB8D}" srcOrd="2" destOrd="0" presId="urn:microsoft.com/office/officeart/2018/2/layout/IconVerticalSolidList"/>
    <dgm:cxn modelId="{943212D6-2727-4F68-A17B-C9CB1F321AA9}" type="presParOf" srcId="{CACA6894-C4CD-404A-8E86-379E51AAAB1E}" destId="{CE56CD95-6AFA-4AAD-8578-200E4BBC83F7}" srcOrd="3" destOrd="0" presId="urn:microsoft.com/office/officeart/2018/2/layout/IconVerticalSolidList"/>
    <dgm:cxn modelId="{B878281F-C9FA-41DF-BB6F-4D3206CC776F}" type="presParOf" srcId="{B6B971D4-ACE6-4473-B2F0-847D889ACA0D}" destId="{324C7081-BDE9-4CA3-8D5D-E792B61AD8ED}" srcOrd="7" destOrd="0" presId="urn:microsoft.com/office/officeart/2018/2/layout/IconVerticalSolidList"/>
    <dgm:cxn modelId="{B5AAB627-B86A-444B-9F76-038705A35472}" type="presParOf" srcId="{B6B971D4-ACE6-4473-B2F0-847D889ACA0D}" destId="{6E6E25D9-EF4C-4300-A8F3-6FC3F416D139}" srcOrd="8" destOrd="0" presId="urn:microsoft.com/office/officeart/2018/2/layout/IconVerticalSolidList"/>
    <dgm:cxn modelId="{B037170B-B8AC-4FE9-9AB4-FBA557A228A7}" type="presParOf" srcId="{6E6E25D9-EF4C-4300-A8F3-6FC3F416D139}" destId="{40558B3B-C5BF-4A63-B4BE-8AABAEC09FF0}" srcOrd="0" destOrd="0" presId="urn:microsoft.com/office/officeart/2018/2/layout/IconVerticalSolidList"/>
    <dgm:cxn modelId="{F69A151B-928B-43D0-B1AD-BF39823676FA}" type="presParOf" srcId="{6E6E25D9-EF4C-4300-A8F3-6FC3F416D139}" destId="{66808E43-A7F7-4D88-9B5F-5EF3468A4088}" srcOrd="1" destOrd="0" presId="urn:microsoft.com/office/officeart/2018/2/layout/IconVerticalSolidList"/>
    <dgm:cxn modelId="{4CAF80ED-4671-47D6-9208-4362D4DA5181}" type="presParOf" srcId="{6E6E25D9-EF4C-4300-A8F3-6FC3F416D139}" destId="{33BA197E-FB57-466C-AE4A-B13EF88493D4}" srcOrd="2" destOrd="0" presId="urn:microsoft.com/office/officeart/2018/2/layout/IconVerticalSolidList"/>
    <dgm:cxn modelId="{CCEBD8DD-6EDE-4CCD-8186-37763FD1285A}" type="presParOf" srcId="{6E6E25D9-EF4C-4300-A8F3-6FC3F416D139}" destId="{1FB2DF18-7619-4206-8EF0-35FD5F86B3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F44988-4EFC-4DCE-BC5B-3389F4731A7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6FC677-D9F8-4CD1-AED5-1672CEB4FA4D}">
      <dgm:prSet/>
      <dgm:spPr/>
      <dgm:t>
        <a:bodyPr/>
        <a:lstStyle/>
        <a:p>
          <a:r>
            <a:rPr lang="en-US" dirty="0"/>
            <a:t>- Shift risks to another entity</a:t>
          </a:r>
        </a:p>
      </dgm:t>
    </dgm:pt>
    <dgm:pt modelId="{6F74EAFF-A46B-455B-9A58-42177E7EDD52}" type="parTrans" cxnId="{722E1FA2-27D0-422D-BA1F-5FA4324B1535}">
      <dgm:prSet/>
      <dgm:spPr/>
      <dgm:t>
        <a:bodyPr/>
        <a:lstStyle/>
        <a:p>
          <a:endParaRPr lang="en-US"/>
        </a:p>
      </dgm:t>
    </dgm:pt>
    <dgm:pt modelId="{B120FC23-7463-4175-A8D8-32754C47898F}" type="sibTrans" cxnId="{722E1FA2-27D0-422D-BA1F-5FA4324B1535}">
      <dgm:prSet/>
      <dgm:spPr/>
      <dgm:t>
        <a:bodyPr/>
        <a:lstStyle/>
        <a:p>
          <a:endParaRPr lang="en-US"/>
        </a:p>
      </dgm:t>
    </dgm:pt>
    <dgm:pt modelId="{ACA1AC81-8FF8-4009-B6A5-FE97D7CA968B}">
      <dgm:prSet/>
      <dgm:spPr/>
      <dgm:t>
        <a:bodyPr/>
        <a:lstStyle/>
        <a:p>
          <a:r>
            <a:rPr lang="en-US" dirty="0"/>
            <a:t>- Outsourcing (e.g., web hosting, IT security management)</a:t>
          </a:r>
        </a:p>
      </dgm:t>
    </dgm:pt>
    <dgm:pt modelId="{9716A586-B9B1-4D8D-A34F-422D5FB43430}" type="parTrans" cxnId="{E3D41FC2-789F-4C53-9E67-54D72F70A99F}">
      <dgm:prSet/>
      <dgm:spPr/>
      <dgm:t>
        <a:bodyPr/>
        <a:lstStyle/>
        <a:p>
          <a:endParaRPr lang="en-US"/>
        </a:p>
      </dgm:t>
    </dgm:pt>
    <dgm:pt modelId="{9C8CD71C-E3BE-4711-8A2B-C449B6D459D7}" type="sibTrans" cxnId="{E3D41FC2-789F-4C53-9E67-54D72F70A99F}">
      <dgm:prSet/>
      <dgm:spPr/>
      <dgm:t>
        <a:bodyPr/>
        <a:lstStyle/>
        <a:p>
          <a:endParaRPr lang="en-US"/>
        </a:p>
      </dgm:t>
    </dgm:pt>
    <dgm:pt modelId="{AE4BDB40-BEAC-4EA4-85F9-8BF50481D4B4}">
      <dgm:prSet/>
      <dgm:spPr/>
      <dgm:t>
        <a:bodyPr/>
        <a:lstStyle/>
        <a:p>
          <a:r>
            <a:rPr lang="en-US"/>
            <a:t>- Insurance policies</a:t>
          </a:r>
        </a:p>
      </dgm:t>
    </dgm:pt>
    <dgm:pt modelId="{C206654E-E15C-4C7F-B07E-267108A8274C}" type="parTrans" cxnId="{566DA40A-8B32-482E-B3A6-03E6567A908B}">
      <dgm:prSet/>
      <dgm:spPr/>
      <dgm:t>
        <a:bodyPr/>
        <a:lstStyle/>
        <a:p>
          <a:endParaRPr lang="en-US"/>
        </a:p>
      </dgm:t>
    </dgm:pt>
    <dgm:pt modelId="{61C8E24E-159C-4477-B7B8-E98E4F5DA8C8}" type="sibTrans" cxnId="{566DA40A-8B32-482E-B3A6-03E6567A908B}">
      <dgm:prSet/>
      <dgm:spPr/>
      <dgm:t>
        <a:bodyPr/>
        <a:lstStyle/>
        <a:p>
          <a:endParaRPr lang="en-US"/>
        </a:p>
      </dgm:t>
    </dgm:pt>
    <dgm:pt modelId="{046F86B5-F7D6-4457-8F80-83BA4EC57184}">
      <dgm:prSet/>
      <dgm:spPr/>
      <dgm:t>
        <a:bodyPr/>
        <a:lstStyle/>
        <a:p>
          <a:r>
            <a:rPr lang="en-US"/>
            <a:t>- Service Level Agreements (SLAs):</a:t>
          </a:r>
        </a:p>
      </dgm:t>
    </dgm:pt>
    <dgm:pt modelId="{F02D580D-68F5-4022-A42E-EDE02F69E06D}" type="parTrans" cxnId="{48100233-BD82-4CAA-82F6-72B222BD39FB}">
      <dgm:prSet/>
      <dgm:spPr/>
      <dgm:t>
        <a:bodyPr/>
        <a:lstStyle/>
        <a:p>
          <a:endParaRPr lang="en-US"/>
        </a:p>
      </dgm:t>
    </dgm:pt>
    <dgm:pt modelId="{C48AAEE0-51AD-4114-8063-CAEF32F08EB4}" type="sibTrans" cxnId="{48100233-BD82-4CAA-82F6-72B222BD39FB}">
      <dgm:prSet/>
      <dgm:spPr/>
      <dgm:t>
        <a:bodyPr/>
        <a:lstStyle/>
        <a:p>
          <a:endParaRPr lang="en-US"/>
        </a:p>
      </dgm:t>
    </dgm:pt>
    <dgm:pt modelId="{3D89873E-EBBA-4060-83BD-52F24E7B0062}">
      <dgm:prSet/>
      <dgm:spPr/>
      <dgm:t>
        <a:bodyPr/>
        <a:lstStyle/>
        <a:p>
          <a:r>
            <a:rPr lang="en-US"/>
            <a:t>- Define service categories, metrics, penalties</a:t>
          </a:r>
        </a:p>
      </dgm:t>
    </dgm:pt>
    <dgm:pt modelId="{C4278064-1E8F-42E0-975C-BE4DE9FB90AC}" type="parTrans" cxnId="{2A85E934-4C7C-4E1E-A33C-496A8DF55123}">
      <dgm:prSet/>
      <dgm:spPr/>
      <dgm:t>
        <a:bodyPr/>
        <a:lstStyle/>
        <a:p>
          <a:endParaRPr lang="en-US"/>
        </a:p>
      </dgm:t>
    </dgm:pt>
    <dgm:pt modelId="{B4247609-FBF3-4FA3-BFF5-206B01736B5A}" type="sibTrans" cxnId="{2A85E934-4C7C-4E1E-A33C-496A8DF55123}">
      <dgm:prSet/>
      <dgm:spPr/>
      <dgm:t>
        <a:bodyPr/>
        <a:lstStyle/>
        <a:p>
          <a:endParaRPr lang="en-US"/>
        </a:p>
      </dgm:t>
    </dgm:pt>
    <dgm:pt modelId="{CAC24D86-381E-A342-86E0-A6C4E9069801}" type="pres">
      <dgm:prSet presAssocID="{4CF44988-4EFC-4DCE-BC5B-3389F4731A76}" presName="linear" presStyleCnt="0">
        <dgm:presLayoutVars>
          <dgm:animLvl val="lvl"/>
          <dgm:resizeHandles val="exact"/>
        </dgm:presLayoutVars>
      </dgm:prSet>
      <dgm:spPr/>
    </dgm:pt>
    <dgm:pt modelId="{C3130376-2C86-3D45-8A56-F13F9086A94C}" type="pres">
      <dgm:prSet presAssocID="{446FC677-D9F8-4CD1-AED5-1672CEB4FA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A17838-BF5A-4149-91AE-B3B9406C5F3E}" type="pres">
      <dgm:prSet presAssocID="{B120FC23-7463-4175-A8D8-32754C47898F}" presName="spacer" presStyleCnt="0"/>
      <dgm:spPr/>
    </dgm:pt>
    <dgm:pt modelId="{13258F0E-2048-604A-AD16-0146EF286BF7}" type="pres">
      <dgm:prSet presAssocID="{ACA1AC81-8FF8-4009-B6A5-FE97D7CA96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346414D-93BC-2044-A132-E1495A60857B}" type="pres">
      <dgm:prSet presAssocID="{9C8CD71C-E3BE-4711-8A2B-C449B6D459D7}" presName="spacer" presStyleCnt="0"/>
      <dgm:spPr/>
    </dgm:pt>
    <dgm:pt modelId="{C0986191-57E7-7D46-B3DF-9CC1A90D1B8B}" type="pres">
      <dgm:prSet presAssocID="{AE4BDB40-BEAC-4EA4-85F9-8BF50481D4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98CAD18-9D94-844C-8FB5-D1AE9F16C52A}" type="pres">
      <dgm:prSet presAssocID="{61C8E24E-159C-4477-B7B8-E98E4F5DA8C8}" presName="spacer" presStyleCnt="0"/>
      <dgm:spPr/>
    </dgm:pt>
    <dgm:pt modelId="{5B8B9705-1485-0142-8A65-53B5001C8CA2}" type="pres">
      <dgm:prSet presAssocID="{046F86B5-F7D6-4457-8F80-83BA4EC5718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7C298FB-7178-854E-B6A8-A59BA72FF10F}" type="pres">
      <dgm:prSet presAssocID="{C48AAEE0-51AD-4114-8063-CAEF32F08EB4}" presName="spacer" presStyleCnt="0"/>
      <dgm:spPr/>
    </dgm:pt>
    <dgm:pt modelId="{0DB5B950-21D9-5140-AA58-F8E70247F579}" type="pres">
      <dgm:prSet presAssocID="{3D89873E-EBBA-4060-83BD-52F24E7B006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66DA40A-8B32-482E-B3A6-03E6567A908B}" srcId="{4CF44988-4EFC-4DCE-BC5B-3389F4731A76}" destId="{AE4BDB40-BEAC-4EA4-85F9-8BF50481D4B4}" srcOrd="2" destOrd="0" parTransId="{C206654E-E15C-4C7F-B07E-267108A8274C}" sibTransId="{61C8E24E-159C-4477-B7B8-E98E4F5DA8C8}"/>
    <dgm:cxn modelId="{9D4E9530-ED5D-304D-81DA-BDFD741A6FBC}" type="presOf" srcId="{046F86B5-F7D6-4457-8F80-83BA4EC57184}" destId="{5B8B9705-1485-0142-8A65-53B5001C8CA2}" srcOrd="0" destOrd="0" presId="urn:microsoft.com/office/officeart/2005/8/layout/vList2"/>
    <dgm:cxn modelId="{48100233-BD82-4CAA-82F6-72B222BD39FB}" srcId="{4CF44988-4EFC-4DCE-BC5B-3389F4731A76}" destId="{046F86B5-F7D6-4457-8F80-83BA4EC57184}" srcOrd="3" destOrd="0" parTransId="{F02D580D-68F5-4022-A42E-EDE02F69E06D}" sibTransId="{C48AAEE0-51AD-4114-8063-CAEF32F08EB4}"/>
    <dgm:cxn modelId="{2A85E934-4C7C-4E1E-A33C-496A8DF55123}" srcId="{4CF44988-4EFC-4DCE-BC5B-3389F4731A76}" destId="{3D89873E-EBBA-4060-83BD-52F24E7B0062}" srcOrd="4" destOrd="0" parTransId="{C4278064-1E8F-42E0-975C-BE4DE9FB90AC}" sibTransId="{B4247609-FBF3-4FA3-BFF5-206B01736B5A}"/>
    <dgm:cxn modelId="{5183B94F-282E-E14B-AE9B-97EE6E528412}" type="presOf" srcId="{446FC677-D9F8-4CD1-AED5-1672CEB4FA4D}" destId="{C3130376-2C86-3D45-8A56-F13F9086A94C}" srcOrd="0" destOrd="0" presId="urn:microsoft.com/office/officeart/2005/8/layout/vList2"/>
    <dgm:cxn modelId="{722E1FA2-27D0-422D-BA1F-5FA4324B1535}" srcId="{4CF44988-4EFC-4DCE-BC5B-3389F4731A76}" destId="{446FC677-D9F8-4CD1-AED5-1672CEB4FA4D}" srcOrd="0" destOrd="0" parTransId="{6F74EAFF-A46B-455B-9A58-42177E7EDD52}" sibTransId="{B120FC23-7463-4175-A8D8-32754C47898F}"/>
    <dgm:cxn modelId="{97048AA9-DCFC-1E43-93E6-AE83A14DFBAA}" type="presOf" srcId="{3D89873E-EBBA-4060-83BD-52F24E7B0062}" destId="{0DB5B950-21D9-5140-AA58-F8E70247F579}" srcOrd="0" destOrd="0" presId="urn:microsoft.com/office/officeart/2005/8/layout/vList2"/>
    <dgm:cxn modelId="{538BE2AB-3D6E-BB42-90BF-A2AA3AD9E494}" type="presOf" srcId="{4CF44988-4EFC-4DCE-BC5B-3389F4731A76}" destId="{CAC24D86-381E-A342-86E0-A6C4E9069801}" srcOrd="0" destOrd="0" presId="urn:microsoft.com/office/officeart/2005/8/layout/vList2"/>
    <dgm:cxn modelId="{E3D41FC2-789F-4C53-9E67-54D72F70A99F}" srcId="{4CF44988-4EFC-4DCE-BC5B-3389F4731A76}" destId="{ACA1AC81-8FF8-4009-B6A5-FE97D7CA968B}" srcOrd="1" destOrd="0" parTransId="{9716A586-B9B1-4D8D-A34F-422D5FB43430}" sibTransId="{9C8CD71C-E3BE-4711-8A2B-C449B6D459D7}"/>
    <dgm:cxn modelId="{3A28AAC5-3633-2141-B9AE-E2F7036675E0}" type="presOf" srcId="{AE4BDB40-BEAC-4EA4-85F9-8BF50481D4B4}" destId="{C0986191-57E7-7D46-B3DF-9CC1A90D1B8B}" srcOrd="0" destOrd="0" presId="urn:microsoft.com/office/officeart/2005/8/layout/vList2"/>
    <dgm:cxn modelId="{3D99B6EF-2AED-864A-8689-099D7D45AF76}" type="presOf" srcId="{ACA1AC81-8FF8-4009-B6A5-FE97D7CA968B}" destId="{13258F0E-2048-604A-AD16-0146EF286BF7}" srcOrd="0" destOrd="0" presId="urn:microsoft.com/office/officeart/2005/8/layout/vList2"/>
    <dgm:cxn modelId="{723FCFCC-B0DF-984F-9B04-46AC31AFDC57}" type="presParOf" srcId="{CAC24D86-381E-A342-86E0-A6C4E9069801}" destId="{C3130376-2C86-3D45-8A56-F13F9086A94C}" srcOrd="0" destOrd="0" presId="urn:microsoft.com/office/officeart/2005/8/layout/vList2"/>
    <dgm:cxn modelId="{16BBEB50-D076-1A45-893B-ACE8F473357F}" type="presParOf" srcId="{CAC24D86-381E-A342-86E0-A6C4E9069801}" destId="{8DA17838-BF5A-4149-91AE-B3B9406C5F3E}" srcOrd="1" destOrd="0" presId="urn:microsoft.com/office/officeart/2005/8/layout/vList2"/>
    <dgm:cxn modelId="{B4956023-4C02-D84F-A810-C020B90A1ABD}" type="presParOf" srcId="{CAC24D86-381E-A342-86E0-A6C4E9069801}" destId="{13258F0E-2048-604A-AD16-0146EF286BF7}" srcOrd="2" destOrd="0" presId="urn:microsoft.com/office/officeart/2005/8/layout/vList2"/>
    <dgm:cxn modelId="{17C10987-ABA0-084E-991E-881C5827CE34}" type="presParOf" srcId="{CAC24D86-381E-A342-86E0-A6C4E9069801}" destId="{5346414D-93BC-2044-A132-E1495A60857B}" srcOrd="3" destOrd="0" presId="urn:microsoft.com/office/officeart/2005/8/layout/vList2"/>
    <dgm:cxn modelId="{4E69A4E1-C845-8745-9642-06D0EF38813C}" type="presParOf" srcId="{CAC24D86-381E-A342-86E0-A6C4E9069801}" destId="{C0986191-57E7-7D46-B3DF-9CC1A90D1B8B}" srcOrd="4" destOrd="0" presId="urn:microsoft.com/office/officeart/2005/8/layout/vList2"/>
    <dgm:cxn modelId="{E18D906A-F4D1-3448-AE5A-F2AEFF0B6AD5}" type="presParOf" srcId="{CAC24D86-381E-A342-86E0-A6C4E9069801}" destId="{298CAD18-9D94-844C-8FB5-D1AE9F16C52A}" srcOrd="5" destOrd="0" presId="urn:microsoft.com/office/officeart/2005/8/layout/vList2"/>
    <dgm:cxn modelId="{05C84F8C-46FE-3146-81C8-8E8EAD6A4D1D}" type="presParOf" srcId="{CAC24D86-381E-A342-86E0-A6C4E9069801}" destId="{5B8B9705-1485-0142-8A65-53B5001C8CA2}" srcOrd="6" destOrd="0" presId="urn:microsoft.com/office/officeart/2005/8/layout/vList2"/>
    <dgm:cxn modelId="{38F7CAF9-427D-8746-9969-DA712AF01BE0}" type="presParOf" srcId="{CAC24D86-381E-A342-86E0-A6C4E9069801}" destId="{57C298FB-7178-854E-B6A8-A59BA72FF10F}" srcOrd="7" destOrd="0" presId="urn:microsoft.com/office/officeart/2005/8/layout/vList2"/>
    <dgm:cxn modelId="{61333448-5962-EF43-823B-76851E6203FF}" type="presParOf" srcId="{CAC24D86-381E-A342-86E0-A6C4E9069801}" destId="{0DB5B950-21D9-5140-AA58-F8E70247F57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0F41C8-60DE-4BA1-AA92-960C1043421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95FFEC8-5254-48FF-B705-09FDE37775FB}">
      <dgm:prSet/>
      <dgm:spPr/>
      <dgm:t>
        <a:bodyPr/>
        <a:lstStyle/>
        <a:p>
          <a:r>
            <a:rPr lang="en-US"/>
            <a:t>- Minimize incident impact</a:t>
          </a:r>
        </a:p>
      </dgm:t>
    </dgm:pt>
    <dgm:pt modelId="{CE3C3E8B-C3EA-449F-9738-1BCB60897679}" type="parTrans" cxnId="{55B788A5-D7AF-4C86-824E-884EA3B558F4}">
      <dgm:prSet/>
      <dgm:spPr/>
      <dgm:t>
        <a:bodyPr/>
        <a:lstStyle/>
        <a:p>
          <a:endParaRPr lang="en-US"/>
        </a:p>
      </dgm:t>
    </dgm:pt>
    <dgm:pt modelId="{D6437B38-D003-41C1-A62B-13DC2D9C8AE9}" type="sibTrans" cxnId="{55B788A5-D7AF-4C86-824E-884EA3B558F4}">
      <dgm:prSet/>
      <dgm:spPr/>
      <dgm:t>
        <a:bodyPr/>
        <a:lstStyle/>
        <a:p>
          <a:endParaRPr lang="en-US"/>
        </a:p>
      </dgm:t>
    </dgm:pt>
    <dgm:pt modelId="{E93754A3-B0FF-40B4-B3DA-C6D85FDA6081}">
      <dgm:prSet/>
      <dgm:spPr/>
      <dgm:t>
        <a:bodyPr/>
        <a:lstStyle/>
        <a:p>
          <a:r>
            <a:rPr lang="en-US" dirty="0"/>
            <a:t>- Incident Response (IR): Immediate actions</a:t>
          </a:r>
        </a:p>
      </dgm:t>
    </dgm:pt>
    <dgm:pt modelId="{F14DF81F-D946-46C0-9A81-1915A1E6B6A7}" type="parTrans" cxnId="{BB363FD8-2C80-4255-8494-57A3FE5887EE}">
      <dgm:prSet/>
      <dgm:spPr/>
      <dgm:t>
        <a:bodyPr/>
        <a:lstStyle/>
        <a:p>
          <a:endParaRPr lang="en-US"/>
        </a:p>
      </dgm:t>
    </dgm:pt>
    <dgm:pt modelId="{860873DE-6EB8-4EF1-8D9F-6D01AACE841E}" type="sibTrans" cxnId="{BB363FD8-2C80-4255-8494-57A3FE5887EE}">
      <dgm:prSet/>
      <dgm:spPr/>
      <dgm:t>
        <a:bodyPr/>
        <a:lstStyle/>
        <a:p>
          <a:endParaRPr lang="en-US"/>
        </a:p>
      </dgm:t>
    </dgm:pt>
    <dgm:pt modelId="{208E7AB8-AAB1-4BE9-AA9A-584A3E3F94DB}">
      <dgm:prSet/>
      <dgm:spPr/>
      <dgm:t>
        <a:bodyPr/>
        <a:lstStyle/>
        <a:p>
          <a:r>
            <a:rPr lang="en-US"/>
            <a:t>- Disaster Recovery (DR): Restore systems and recover data</a:t>
          </a:r>
        </a:p>
      </dgm:t>
    </dgm:pt>
    <dgm:pt modelId="{966BD74C-AC71-4450-9429-0328888F205C}" type="parTrans" cxnId="{E986E3BE-5184-4FD0-A5CF-C6F66E714407}">
      <dgm:prSet/>
      <dgm:spPr/>
      <dgm:t>
        <a:bodyPr/>
        <a:lstStyle/>
        <a:p>
          <a:endParaRPr lang="en-US"/>
        </a:p>
      </dgm:t>
    </dgm:pt>
    <dgm:pt modelId="{DC85BAA8-909C-4828-A597-4033CAD1A747}" type="sibTrans" cxnId="{E986E3BE-5184-4FD0-A5CF-C6F66E714407}">
      <dgm:prSet/>
      <dgm:spPr/>
      <dgm:t>
        <a:bodyPr/>
        <a:lstStyle/>
        <a:p>
          <a:endParaRPr lang="en-US"/>
        </a:p>
      </dgm:t>
    </dgm:pt>
    <dgm:pt modelId="{531EFB29-898D-466C-ACB5-D51EE15B40A8}">
      <dgm:prSet/>
      <dgm:spPr/>
      <dgm:t>
        <a:bodyPr/>
        <a:lstStyle/>
        <a:p>
          <a:r>
            <a:rPr lang="en-US"/>
            <a:t>- Business Continuity (BC): Maintain operations</a:t>
          </a:r>
        </a:p>
      </dgm:t>
    </dgm:pt>
    <dgm:pt modelId="{031433E6-2C7E-4F15-AD4F-29DDF72EADA9}" type="parTrans" cxnId="{2E24C070-8996-425D-A2A0-400B870F273B}">
      <dgm:prSet/>
      <dgm:spPr/>
      <dgm:t>
        <a:bodyPr/>
        <a:lstStyle/>
        <a:p>
          <a:endParaRPr lang="en-US"/>
        </a:p>
      </dgm:t>
    </dgm:pt>
    <dgm:pt modelId="{1CA0155E-F86A-45B5-B41F-74D1FC67010F}" type="sibTrans" cxnId="{2E24C070-8996-425D-A2A0-400B870F273B}">
      <dgm:prSet/>
      <dgm:spPr/>
      <dgm:t>
        <a:bodyPr/>
        <a:lstStyle/>
        <a:p>
          <a:endParaRPr lang="en-US"/>
        </a:p>
      </dgm:t>
    </dgm:pt>
    <dgm:pt modelId="{FC459E31-8BBA-4E22-BD74-ACF9BBE2D822}">
      <dgm:prSet/>
      <dgm:spPr/>
      <dgm:t>
        <a:bodyPr/>
        <a:lstStyle/>
        <a:p>
          <a:r>
            <a:rPr lang="en-US"/>
            <a:t>- Crisis Management (CM): Focus on safety and communication</a:t>
          </a:r>
        </a:p>
      </dgm:t>
    </dgm:pt>
    <dgm:pt modelId="{84F7C5FB-E3F0-4BE5-B6CD-F116AC3913D5}" type="parTrans" cxnId="{AC5B6643-5107-42E2-817F-1CE4202BAE4C}">
      <dgm:prSet/>
      <dgm:spPr/>
      <dgm:t>
        <a:bodyPr/>
        <a:lstStyle/>
        <a:p>
          <a:endParaRPr lang="en-US"/>
        </a:p>
      </dgm:t>
    </dgm:pt>
    <dgm:pt modelId="{E1520291-2216-4753-894C-13A218A8789D}" type="sibTrans" cxnId="{AC5B6643-5107-42E2-817F-1CE4202BAE4C}">
      <dgm:prSet/>
      <dgm:spPr/>
      <dgm:t>
        <a:bodyPr/>
        <a:lstStyle/>
        <a:p>
          <a:endParaRPr lang="en-US"/>
        </a:p>
      </dgm:t>
    </dgm:pt>
    <dgm:pt modelId="{18095B67-EF06-F848-A6AF-DF4612EEEBD7}" type="pres">
      <dgm:prSet presAssocID="{D50F41C8-60DE-4BA1-AA92-960C1043421B}" presName="linear" presStyleCnt="0">
        <dgm:presLayoutVars>
          <dgm:animLvl val="lvl"/>
          <dgm:resizeHandles val="exact"/>
        </dgm:presLayoutVars>
      </dgm:prSet>
      <dgm:spPr/>
    </dgm:pt>
    <dgm:pt modelId="{7CACCBB7-7568-474E-8C06-440FCA239E70}" type="pres">
      <dgm:prSet presAssocID="{E95FFEC8-5254-48FF-B705-09FDE37775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21639BA-F340-5942-9E73-0B97A02F55DC}" type="pres">
      <dgm:prSet presAssocID="{D6437B38-D003-41C1-A62B-13DC2D9C8AE9}" presName="spacer" presStyleCnt="0"/>
      <dgm:spPr/>
    </dgm:pt>
    <dgm:pt modelId="{344C9BD9-5520-DA4D-996A-25BCB956381B}" type="pres">
      <dgm:prSet presAssocID="{E93754A3-B0FF-40B4-B3DA-C6D85FDA608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B175B9-F6EA-5649-8201-38D53EEEAB40}" type="pres">
      <dgm:prSet presAssocID="{860873DE-6EB8-4EF1-8D9F-6D01AACE841E}" presName="spacer" presStyleCnt="0"/>
      <dgm:spPr/>
    </dgm:pt>
    <dgm:pt modelId="{8D37B0FB-F534-F04A-879B-C6DBC6E7FF24}" type="pres">
      <dgm:prSet presAssocID="{208E7AB8-AAB1-4BE9-AA9A-584A3E3F94D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D997E42-5AD2-264E-8ADA-09D6E171916C}" type="pres">
      <dgm:prSet presAssocID="{DC85BAA8-909C-4828-A597-4033CAD1A747}" presName="spacer" presStyleCnt="0"/>
      <dgm:spPr/>
    </dgm:pt>
    <dgm:pt modelId="{3ECEBE32-7F96-C947-BA82-7D9F9FE97875}" type="pres">
      <dgm:prSet presAssocID="{531EFB29-898D-466C-ACB5-D51EE15B40A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32CDA3-7929-AB4D-B522-E01A3458398A}" type="pres">
      <dgm:prSet presAssocID="{1CA0155E-F86A-45B5-B41F-74D1FC67010F}" presName="spacer" presStyleCnt="0"/>
      <dgm:spPr/>
    </dgm:pt>
    <dgm:pt modelId="{FFAE6E6A-66EF-BA49-86F2-3CCB15617034}" type="pres">
      <dgm:prSet presAssocID="{FC459E31-8BBA-4E22-BD74-ACF9BBE2D82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BE2109-6C8C-FD42-8C37-94DEEC73C065}" type="presOf" srcId="{E93754A3-B0FF-40B4-B3DA-C6D85FDA6081}" destId="{344C9BD9-5520-DA4D-996A-25BCB956381B}" srcOrd="0" destOrd="0" presId="urn:microsoft.com/office/officeart/2005/8/layout/vList2"/>
    <dgm:cxn modelId="{4731E01D-3C9B-2449-BCE3-ADEEBFCE0F6F}" type="presOf" srcId="{D50F41C8-60DE-4BA1-AA92-960C1043421B}" destId="{18095B67-EF06-F848-A6AF-DF4612EEEBD7}" srcOrd="0" destOrd="0" presId="urn:microsoft.com/office/officeart/2005/8/layout/vList2"/>
    <dgm:cxn modelId="{AC5B6643-5107-42E2-817F-1CE4202BAE4C}" srcId="{D50F41C8-60DE-4BA1-AA92-960C1043421B}" destId="{FC459E31-8BBA-4E22-BD74-ACF9BBE2D822}" srcOrd="4" destOrd="0" parTransId="{84F7C5FB-E3F0-4BE5-B6CD-F116AC3913D5}" sibTransId="{E1520291-2216-4753-894C-13A218A8789D}"/>
    <dgm:cxn modelId="{9761815E-4787-A142-B641-3E62722428AE}" type="presOf" srcId="{208E7AB8-AAB1-4BE9-AA9A-584A3E3F94DB}" destId="{8D37B0FB-F534-F04A-879B-C6DBC6E7FF24}" srcOrd="0" destOrd="0" presId="urn:microsoft.com/office/officeart/2005/8/layout/vList2"/>
    <dgm:cxn modelId="{2E24C070-8996-425D-A2A0-400B870F273B}" srcId="{D50F41C8-60DE-4BA1-AA92-960C1043421B}" destId="{531EFB29-898D-466C-ACB5-D51EE15B40A8}" srcOrd="3" destOrd="0" parTransId="{031433E6-2C7E-4F15-AD4F-29DDF72EADA9}" sibTransId="{1CA0155E-F86A-45B5-B41F-74D1FC67010F}"/>
    <dgm:cxn modelId="{55B788A5-D7AF-4C86-824E-884EA3B558F4}" srcId="{D50F41C8-60DE-4BA1-AA92-960C1043421B}" destId="{E95FFEC8-5254-48FF-B705-09FDE37775FB}" srcOrd="0" destOrd="0" parTransId="{CE3C3E8B-C3EA-449F-9738-1BCB60897679}" sibTransId="{D6437B38-D003-41C1-A62B-13DC2D9C8AE9}"/>
    <dgm:cxn modelId="{1B4E70AB-DE82-6041-B98B-E9C53ACA0051}" type="presOf" srcId="{E95FFEC8-5254-48FF-B705-09FDE37775FB}" destId="{7CACCBB7-7568-474E-8C06-440FCA239E70}" srcOrd="0" destOrd="0" presId="urn:microsoft.com/office/officeart/2005/8/layout/vList2"/>
    <dgm:cxn modelId="{C771B2AD-5289-FD4D-A2F7-1E494F5EF763}" type="presOf" srcId="{FC459E31-8BBA-4E22-BD74-ACF9BBE2D822}" destId="{FFAE6E6A-66EF-BA49-86F2-3CCB15617034}" srcOrd="0" destOrd="0" presId="urn:microsoft.com/office/officeart/2005/8/layout/vList2"/>
    <dgm:cxn modelId="{E986E3BE-5184-4FD0-A5CF-C6F66E714407}" srcId="{D50F41C8-60DE-4BA1-AA92-960C1043421B}" destId="{208E7AB8-AAB1-4BE9-AA9A-584A3E3F94DB}" srcOrd="2" destOrd="0" parTransId="{966BD74C-AC71-4450-9429-0328888F205C}" sibTransId="{DC85BAA8-909C-4828-A597-4033CAD1A747}"/>
    <dgm:cxn modelId="{BB363FD8-2C80-4255-8494-57A3FE5887EE}" srcId="{D50F41C8-60DE-4BA1-AA92-960C1043421B}" destId="{E93754A3-B0FF-40B4-B3DA-C6D85FDA6081}" srcOrd="1" destOrd="0" parTransId="{F14DF81F-D946-46C0-9A81-1915A1E6B6A7}" sibTransId="{860873DE-6EB8-4EF1-8D9F-6D01AACE841E}"/>
    <dgm:cxn modelId="{6995D2EC-3067-6343-AF0E-E1A8225B92F6}" type="presOf" srcId="{531EFB29-898D-466C-ACB5-D51EE15B40A8}" destId="{3ECEBE32-7F96-C947-BA82-7D9F9FE97875}" srcOrd="0" destOrd="0" presId="urn:microsoft.com/office/officeart/2005/8/layout/vList2"/>
    <dgm:cxn modelId="{95F38AC9-3199-2B45-A1AF-CC5A8E71073F}" type="presParOf" srcId="{18095B67-EF06-F848-A6AF-DF4612EEEBD7}" destId="{7CACCBB7-7568-474E-8C06-440FCA239E70}" srcOrd="0" destOrd="0" presId="urn:microsoft.com/office/officeart/2005/8/layout/vList2"/>
    <dgm:cxn modelId="{5CA27982-936E-4E48-992D-268B4C6747D9}" type="presParOf" srcId="{18095B67-EF06-F848-A6AF-DF4612EEEBD7}" destId="{021639BA-F340-5942-9E73-0B97A02F55DC}" srcOrd="1" destOrd="0" presId="urn:microsoft.com/office/officeart/2005/8/layout/vList2"/>
    <dgm:cxn modelId="{F53479A5-3FD8-1347-8FC9-4350CF12D560}" type="presParOf" srcId="{18095B67-EF06-F848-A6AF-DF4612EEEBD7}" destId="{344C9BD9-5520-DA4D-996A-25BCB956381B}" srcOrd="2" destOrd="0" presId="urn:microsoft.com/office/officeart/2005/8/layout/vList2"/>
    <dgm:cxn modelId="{BE24F987-DD6E-E841-B783-6B4343BEBE1F}" type="presParOf" srcId="{18095B67-EF06-F848-A6AF-DF4612EEEBD7}" destId="{64B175B9-F6EA-5649-8201-38D53EEEAB40}" srcOrd="3" destOrd="0" presId="urn:microsoft.com/office/officeart/2005/8/layout/vList2"/>
    <dgm:cxn modelId="{9AA36817-870A-7348-8066-FBFA7255D988}" type="presParOf" srcId="{18095B67-EF06-F848-A6AF-DF4612EEEBD7}" destId="{8D37B0FB-F534-F04A-879B-C6DBC6E7FF24}" srcOrd="4" destOrd="0" presId="urn:microsoft.com/office/officeart/2005/8/layout/vList2"/>
    <dgm:cxn modelId="{AADC108B-20EE-0A42-BCC4-3B52A1C79A21}" type="presParOf" srcId="{18095B67-EF06-F848-A6AF-DF4612EEEBD7}" destId="{CD997E42-5AD2-264E-8ADA-09D6E171916C}" srcOrd="5" destOrd="0" presId="urn:microsoft.com/office/officeart/2005/8/layout/vList2"/>
    <dgm:cxn modelId="{402F9E73-1171-7A4C-926A-914B174BC0BB}" type="presParOf" srcId="{18095B67-EF06-F848-A6AF-DF4612EEEBD7}" destId="{3ECEBE32-7F96-C947-BA82-7D9F9FE97875}" srcOrd="6" destOrd="0" presId="urn:microsoft.com/office/officeart/2005/8/layout/vList2"/>
    <dgm:cxn modelId="{4FB95D8E-E768-D648-A14C-B999B992555E}" type="presParOf" srcId="{18095B67-EF06-F848-A6AF-DF4612EEEBD7}" destId="{1332CDA3-7929-AB4D-B522-E01A3458398A}" srcOrd="7" destOrd="0" presId="urn:microsoft.com/office/officeart/2005/8/layout/vList2"/>
    <dgm:cxn modelId="{E6DC68D5-703C-B540-9E60-B88310FB15CF}" type="presParOf" srcId="{18095B67-EF06-F848-A6AF-DF4612EEEBD7}" destId="{FFAE6E6A-66EF-BA49-86F2-3CCB1561703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144FA1-E5E5-4EB0-A14F-D93D33A12F8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1C03E59-99C2-45EE-A190-D3D950753EC6}">
      <dgm:prSet/>
      <dgm:spPr/>
      <dgm:t>
        <a:bodyPr/>
        <a:lstStyle/>
        <a:p>
          <a:r>
            <a:rPr lang="en-US"/>
            <a:t>- Residual Risk: Risk remaining after safeguards</a:t>
          </a:r>
        </a:p>
      </dgm:t>
    </dgm:pt>
    <dgm:pt modelId="{7B7843D7-CA88-4A47-8187-E2C965F55457}" type="parTrans" cxnId="{47A8521B-3D3C-4330-9FD3-227CE7F612F8}">
      <dgm:prSet/>
      <dgm:spPr/>
      <dgm:t>
        <a:bodyPr/>
        <a:lstStyle/>
        <a:p>
          <a:endParaRPr lang="en-US"/>
        </a:p>
      </dgm:t>
    </dgm:pt>
    <dgm:pt modelId="{613F4760-6B1C-4336-8C5B-797507AD6E97}" type="sibTrans" cxnId="{47A8521B-3D3C-4330-9FD3-227CE7F612F8}">
      <dgm:prSet/>
      <dgm:spPr/>
      <dgm:t>
        <a:bodyPr/>
        <a:lstStyle/>
        <a:p>
          <a:endParaRPr lang="en-US"/>
        </a:p>
      </dgm:t>
    </dgm:pt>
    <dgm:pt modelId="{BEE81F41-83CB-4EF5-A37F-CDC1A75192F9}">
      <dgm:prSet/>
      <dgm:spPr/>
      <dgm:t>
        <a:bodyPr/>
        <a:lstStyle/>
        <a:p>
          <a:r>
            <a:rPr lang="en-US"/>
            <a:t>- Risk Appetite: Level of acceptable risk</a:t>
          </a:r>
        </a:p>
      </dgm:t>
    </dgm:pt>
    <dgm:pt modelId="{256D4DF0-9FAB-4FA9-A742-86797C864323}" type="parTrans" cxnId="{BE4CA441-3C48-4AA8-9F7A-B91E4F7BE92D}">
      <dgm:prSet/>
      <dgm:spPr/>
      <dgm:t>
        <a:bodyPr/>
        <a:lstStyle/>
        <a:p>
          <a:endParaRPr lang="en-US"/>
        </a:p>
      </dgm:t>
    </dgm:pt>
    <dgm:pt modelId="{0A6C3301-761B-48EA-9162-CF3A0FCDE123}" type="sibTrans" cxnId="{BE4CA441-3C48-4AA8-9F7A-B91E4F7BE92D}">
      <dgm:prSet/>
      <dgm:spPr/>
      <dgm:t>
        <a:bodyPr/>
        <a:lstStyle/>
        <a:p>
          <a:endParaRPr lang="en-US"/>
        </a:p>
      </dgm:t>
    </dgm:pt>
    <dgm:pt modelId="{DF2395DD-BBAB-F64A-88DC-04FB86F82EAC}" type="pres">
      <dgm:prSet presAssocID="{2F144FA1-E5E5-4EB0-A14F-D93D33A12F84}" presName="linear" presStyleCnt="0">
        <dgm:presLayoutVars>
          <dgm:animLvl val="lvl"/>
          <dgm:resizeHandles val="exact"/>
        </dgm:presLayoutVars>
      </dgm:prSet>
      <dgm:spPr/>
    </dgm:pt>
    <dgm:pt modelId="{C5DB80F4-A7EB-2545-8055-4CFAC363137F}" type="pres">
      <dgm:prSet presAssocID="{31C03E59-99C2-45EE-A190-D3D950753EC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02E4F3F-9597-FD4A-8DA8-E495CC35A697}" type="pres">
      <dgm:prSet presAssocID="{613F4760-6B1C-4336-8C5B-797507AD6E97}" presName="spacer" presStyleCnt="0"/>
      <dgm:spPr/>
    </dgm:pt>
    <dgm:pt modelId="{041950A1-21DA-7043-9C89-106B4E7A1E61}" type="pres">
      <dgm:prSet presAssocID="{BEE81F41-83CB-4EF5-A37F-CDC1A75192F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7A8521B-3D3C-4330-9FD3-227CE7F612F8}" srcId="{2F144FA1-E5E5-4EB0-A14F-D93D33A12F84}" destId="{31C03E59-99C2-45EE-A190-D3D950753EC6}" srcOrd="0" destOrd="0" parTransId="{7B7843D7-CA88-4A47-8187-E2C965F55457}" sibTransId="{613F4760-6B1C-4336-8C5B-797507AD6E97}"/>
    <dgm:cxn modelId="{DD10E522-7BAA-C440-BAE3-F1E928BE225B}" type="presOf" srcId="{BEE81F41-83CB-4EF5-A37F-CDC1A75192F9}" destId="{041950A1-21DA-7043-9C89-106B4E7A1E61}" srcOrd="0" destOrd="0" presId="urn:microsoft.com/office/officeart/2005/8/layout/vList2"/>
    <dgm:cxn modelId="{BE4CA441-3C48-4AA8-9F7A-B91E4F7BE92D}" srcId="{2F144FA1-E5E5-4EB0-A14F-D93D33A12F84}" destId="{BEE81F41-83CB-4EF5-A37F-CDC1A75192F9}" srcOrd="1" destOrd="0" parTransId="{256D4DF0-9FAB-4FA9-A742-86797C864323}" sibTransId="{0A6C3301-761B-48EA-9162-CF3A0FCDE123}"/>
    <dgm:cxn modelId="{92604E4A-399F-4D4B-A267-C98BA44FAE94}" type="presOf" srcId="{31C03E59-99C2-45EE-A190-D3D950753EC6}" destId="{C5DB80F4-A7EB-2545-8055-4CFAC363137F}" srcOrd="0" destOrd="0" presId="urn:microsoft.com/office/officeart/2005/8/layout/vList2"/>
    <dgm:cxn modelId="{4BDE5065-BA64-5E41-BA9D-6CEF57FFD09E}" type="presOf" srcId="{2F144FA1-E5E5-4EB0-A14F-D93D33A12F84}" destId="{DF2395DD-BBAB-F64A-88DC-04FB86F82EAC}" srcOrd="0" destOrd="0" presId="urn:microsoft.com/office/officeart/2005/8/layout/vList2"/>
    <dgm:cxn modelId="{8241D3B9-C343-324E-8A9F-7047C40FCE75}" type="presParOf" srcId="{DF2395DD-BBAB-F64A-88DC-04FB86F82EAC}" destId="{C5DB80F4-A7EB-2545-8055-4CFAC363137F}" srcOrd="0" destOrd="0" presId="urn:microsoft.com/office/officeart/2005/8/layout/vList2"/>
    <dgm:cxn modelId="{0B363174-E9C9-3840-A0DD-E74643FBA405}" type="presParOf" srcId="{DF2395DD-BBAB-F64A-88DC-04FB86F82EAC}" destId="{002E4F3F-9597-FD4A-8DA8-E495CC35A697}" srcOrd="1" destOrd="0" presId="urn:microsoft.com/office/officeart/2005/8/layout/vList2"/>
    <dgm:cxn modelId="{850FF65B-E9B1-AA4C-98CA-F79D9CD9B87A}" type="presParOf" srcId="{DF2395DD-BBAB-F64A-88DC-04FB86F82EAC}" destId="{041950A1-21DA-7043-9C89-106B4E7A1E6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FA2AB7-763D-404A-BE0C-EC2E2E0D8D4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8F49036-1DFD-441C-98F3-79AC0A720154}">
      <dgm:prSet/>
      <dgm:spPr/>
      <dgm:t>
        <a:bodyPr/>
        <a:lstStyle/>
        <a:p>
          <a:r>
            <a:rPr lang="en-US" dirty="0"/>
            <a:t>- Single Loss Expectancy (SLE): Asset Value × Exposure Factor (EF)</a:t>
          </a:r>
        </a:p>
      </dgm:t>
    </dgm:pt>
    <dgm:pt modelId="{1E4517CB-D15A-48A1-9C82-EA29349EB7A2}" type="parTrans" cxnId="{50517D54-0A44-4FFD-9805-30B16984ABD2}">
      <dgm:prSet/>
      <dgm:spPr/>
      <dgm:t>
        <a:bodyPr/>
        <a:lstStyle/>
        <a:p>
          <a:endParaRPr lang="en-US"/>
        </a:p>
      </dgm:t>
    </dgm:pt>
    <dgm:pt modelId="{FC9872A1-2979-4FC5-B75D-D433DC401D82}" type="sibTrans" cxnId="{50517D54-0A44-4FFD-9805-30B16984ABD2}">
      <dgm:prSet/>
      <dgm:spPr/>
      <dgm:t>
        <a:bodyPr/>
        <a:lstStyle/>
        <a:p>
          <a:endParaRPr lang="en-US"/>
        </a:p>
      </dgm:t>
    </dgm:pt>
    <dgm:pt modelId="{E3CBB14A-BE3B-4D29-9734-D22762F56527}">
      <dgm:prSet/>
      <dgm:spPr/>
      <dgm:t>
        <a:bodyPr/>
        <a:lstStyle/>
        <a:p>
          <a:r>
            <a:rPr lang="en-US"/>
            <a:t>- Annualized Loss Expectancy (ALE): SLE × Annualized Rate of Occurrence (ARO)</a:t>
          </a:r>
        </a:p>
      </dgm:t>
    </dgm:pt>
    <dgm:pt modelId="{842E68A9-51FA-4F9F-BB60-D9CCEC347319}" type="parTrans" cxnId="{78F9F0D2-07AD-4CE5-8EB5-CDD5ECB0CE38}">
      <dgm:prSet/>
      <dgm:spPr/>
      <dgm:t>
        <a:bodyPr/>
        <a:lstStyle/>
        <a:p>
          <a:endParaRPr lang="en-US"/>
        </a:p>
      </dgm:t>
    </dgm:pt>
    <dgm:pt modelId="{1ECE2642-D798-4CA7-850D-6813162B0CBC}" type="sibTrans" cxnId="{78F9F0D2-07AD-4CE5-8EB5-CDD5ECB0CE38}">
      <dgm:prSet/>
      <dgm:spPr/>
      <dgm:t>
        <a:bodyPr/>
        <a:lstStyle/>
        <a:p>
          <a:endParaRPr lang="en-US"/>
        </a:p>
      </dgm:t>
    </dgm:pt>
    <dgm:pt modelId="{53BBC727-3A80-47F9-B646-066016C94E09}">
      <dgm:prSet/>
      <dgm:spPr/>
      <dgm:t>
        <a:bodyPr/>
        <a:lstStyle/>
        <a:p>
          <a:r>
            <a:rPr lang="en-US" dirty="0"/>
            <a:t>- Cost-Benefit Analysis (CBA): (ALE Before Control − ALE After Control) − ACS</a:t>
          </a:r>
        </a:p>
      </dgm:t>
    </dgm:pt>
    <dgm:pt modelId="{A29A65FC-B227-49BE-B464-666B60921641}" type="parTrans" cxnId="{006FFAE9-A850-42DC-A195-DFB8BBF8C745}">
      <dgm:prSet/>
      <dgm:spPr/>
      <dgm:t>
        <a:bodyPr/>
        <a:lstStyle/>
        <a:p>
          <a:endParaRPr lang="en-US"/>
        </a:p>
      </dgm:t>
    </dgm:pt>
    <dgm:pt modelId="{7659DF2E-0AFB-4F63-B7D5-54ED994D2A72}" type="sibTrans" cxnId="{006FFAE9-A850-42DC-A195-DFB8BBF8C745}">
      <dgm:prSet/>
      <dgm:spPr/>
      <dgm:t>
        <a:bodyPr/>
        <a:lstStyle/>
        <a:p>
          <a:endParaRPr lang="en-US"/>
        </a:p>
      </dgm:t>
    </dgm:pt>
    <dgm:pt modelId="{A3FDF575-77CA-0443-89E7-417119C14C30}" type="pres">
      <dgm:prSet presAssocID="{22FA2AB7-763D-404A-BE0C-EC2E2E0D8D4D}" presName="linear" presStyleCnt="0">
        <dgm:presLayoutVars>
          <dgm:animLvl val="lvl"/>
          <dgm:resizeHandles val="exact"/>
        </dgm:presLayoutVars>
      </dgm:prSet>
      <dgm:spPr/>
    </dgm:pt>
    <dgm:pt modelId="{CB24D728-1E75-B24D-A36A-BA9CA585F746}" type="pres">
      <dgm:prSet presAssocID="{88F49036-1DFD-441C-98F3-79AC0A7201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A7FE004-A8CD-7C4C-B22A-16643D663FDC}" type="pres">
      <dgm:prSet presAssocID="{FC9872A1-2979-4FC5-B75D-D433DC401D82}" presName="spacer" presStyleCnt="0"/>
      <dgm:spPr/>
    </dgm:pt>
    <dgm:pt modelId="{017CE6BB-B99F-3C4A-933F-253C69C45FCA}" type="pres">
      <dgm:prSet presAssocID="{E3CBB14A-BE3B-4D29-9734-D22762F5652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09A4EE-D62E-FE45-95DD-A62EE79A197C}" type="pres">
      <dgm:prSet presAssocID="{1ECE2642-D798-4CA7-850D-6813162B0CBC}" presName="spacer" presStyleCnt="0"/>
      <dgm:spPr/>
    </dgm:pt>
    <dgm:pt modelId="{2D3FCA3F-C10B-4843-98B4-5C979AD58C9B}" type="pres">
      <dgm:prSet presAssocID="{53BBC727-3A80-47F9-B646-066016C94E0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E94B0F-8C71-5F40-B33B-179339915867}" type="presOf" srcId="{E3CBB14A-BE3B-4D29-9734-D22762F56527}" destId="{017CE6BB-B99F-3C4A-933F-253C69C45FCA}" srcOrd="0" destOrd="0" presId="urn:microsoft.com/office/officeart/2005/8/layout/vList2"/>
    <dgm:cxn modelId="{50517D54-0A44-4FFD-9805-30B16984ABD2}" srcId="{22FA2AB7-763D-404A-BE0C-EC2E2E0D8D4D}" destId="{88F49036-1DFD-441C-98F3-79AC0A720154}" srcOrd="0" destOrd="0" parTransId="{1E4517CB-D15A-48A1-9C82-EA29349EB7A2}" sibTransId="{FC9872A1-2979-4FC5-B75D-D433DC401D82}"/>
    <dgm:cxn modelId="{734BFF65-2F53-624D-8001-667C546F1517}" type="presOf" srcId="{53BBC727-3A80-47F9-B646-066016C94E09}" destId="{2D3FCA3F-C10B-4843-98B4-5C979AD58C9B}" srcOrd="0" destOrd="0" presId="urn:microsoft.com/office/officeart/2005/8/layout/vList2"/>
    <dgm:cxn modelId="{78F9F0D2-07AD-4CE5-8EB5-CDD5ECB0CE38}" srcId="{22FA2AB7-763D-404A-BE0C-EC2E2E0D8D4D}" destId="{E3CBB14A-BE3B-4D29-9734-D22762F56527}" srcOrd="1" destOrd="0" parTransId="{842E68A9-51FA-4F9F-BB60-D9CCEC347319}" sibTransId="{1ECE2642-D798-4CA7-850D-6813162B0CBC}"/>
    <dgm:cxn modelId="{006FFAE9-A850-42DC-A195-DFB8BBF8C745}" srcId="{22FA2AB7-763D-404A-BE0C-EC2E2E0D8D4D}" destId="{53BBC727-3A80-47F9-B646-066016C94E09}" srcOrd="2" destOrd="0" parTransId="{A29A65FC-B227-49BE-B464-666B60921641}" sibTransId="{7659DF2E-0AFB-4F63-B7D5-54ED994D2A72}"/>
    <dgm:cxn modelId="{78C102ED-B75F-8845-8997-6871D1735BE5}" type="presOf" srcId="{88F49036-1DFD-441C-98F3-79AC0A720154}" destId="{CB24D728-1E75-B24D-A36A-BA9CA585F746}" srcOrd="0" destOrd="0" presId="urn:microsoft.com/office/officeart/2005/8/layout/vList2"/>
    <dgm:cxn modelId="{D8AB5FED-7F21-4C47-9427-E76EA415E2F2}" type="presOf" srcId="{22FA2AB7-763D-404A-BE0C-EC2E2E0D8D4D}" destId="{A3FDF575-77CA-0443-89E7-417119C14C30}" srcOrd="0" destOrd="0" presId="urn:microsoft.com/office/officeart/2005/8/layout/vList2"/>
    <dgm:cxn modelId="{763BEF99-C1AF-784F-8AA2-D339562FCC11}" type="presParOf" srcId="{A3FDF575-77CA-0443-89E7-417119C14C30}" destId="{CB24D728-1E75-B24D-A36A-BA9CA585F746}" srcOrd="0" destOrd="0" presId="urn:microsoft.com/office/officeart/2005/8/layout/vList2"/>
    <dgm:cxn modelId="{2714ECD4-078A-BB4A-81DE-56EDDB329A3A}" type="presParOf" srcId="{A3FDF575-77CA-0443-89E7-417119C14C30}" destId="{DA7FE004-A8CD-7C4C-B22A-16643D663FDC}" srcOrd="1" destOrd="0" presId="urn:microsoft.com/office/officeart/2005/8/layout/vList2"/>
    <dgm:cxn modelId="{F9611AC4-2BE9-EF49-A14E-FB7946367D38}" type="presParOf" srcId="{A3FDF575-77CA-0443-89E7-417119C14C30}" destId="{017CE6BB-B99F-3C4A-933F-253C69C45FCA}" srcOrd="2" destOrd="0" presId="urn:microsoft.com/office/officeart/2005/8/layout/vList2"/>
    <dgm:cxn modelId="{48E46EA8-4EB4-834D-9D29-4B2DD4266DA6}" type="presParOf" srcId="{A3FDF575-77CA-0443-89E7-417119C14C30}" destId="{2709A4EE-D62E-FE45-95DD-A62EE79A197C}" srcOrd="3" destOrd="0" presId="urn:microsoft.com/office/officeart/2005/8/layout/vList2"/>
    <dgm:cxn modelId="{5FB1D867-DE00-4D45-A6C3-00037DC6969B}" type="presParOf" srcId="{A3FDF575-77CA-0443-89E7-417119C14C30}" destId="{2D3FCA3F-C10B-4843-98B4-5C979AD58C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2F09AC-81E9-482F-AA0F-36D7FF45F50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2C69192-3EB4-4727-8973-FFB3D4E94354}">
      <dgm:prSet/>
      <dgm:spPr/>
      <dgm:t>
        <a:bodyPr/>
        <a:lstStyle/>
        <a:p>
          <a:r>
            <a:rPr lang="en-US"/>
            <a:t>- ISO 27005: Focused on InfoSec risks</a:t>
          </a:r>
        </a:p>
      </dgm:t>
    </dgm:pt>
    <dgm:pt modelId="{22AED352-D1FF-4582-B40A-4D2B19B71610}" type="parTrans" cxnId="{29BB1E27-05D7-4F63-805F-BA2466AF8256}">
      <dgm:prSet/>
      <dgm:spPr/>
      <dgm:t>
        <a:bodyPr/>
        <a:lstStyle/>
        <a:p>
          <a:endParaRPr lang="en-US"/>
        </a:p>
      </dgm:t>
    </dgm:pt>
    <dgm:pt modelId="{A962C60E-81F7-4C6B-A18A-3C83F56F2F62}" type="sibTrans" cxnId="{29BB1E27-05D7-4F63-805F-BA2466AF8256}">
      <dgm:prSet/>
      <dgm:spPr/>
      <dgm:t>
        <a:bodyPr/>
        <a:lstStyle/>
        <a:p>
          <a:endParaRPr lang="en-US"/>
        </a:p>
      </dgm:t>
    </dgm:pt>
    <dgm:pt modelId="{E0FEE291-9608-4929-A5A7-2D7CB4BDA2BE}">
      <dgm:prSet/>
      <dgm:spPr/>
      <dgm:t>
        <a:bodyPr/>
        <a:lstStyle/>
        <a:p>
          <a:r>
            <a:rPr lang="en-US"/>
            <a:t>- Steps: Risk Assessment, Risk Treatment, Monitoring</a:t>
          </a:r>
        </a:p>
      </dgm:t>
    </dgm:pt>
    <dgm:pt modelId="{D8C31773-3841-4F18-91A8-49A6029298A1}" type="parTrans" cxnId="{0A542D5F-C08C-4301-BF05-7A70D00616AF}">
      <dgm:prSet/>
      <dgm:spPr/>
      <dgm:t>
        <a:bodyPr/>
        <a:lstStyle/>
        <a:p>
          <a:endParaRPr lang="en-US"/>
        </a:p>
      </dgm:t>
    </dgm:pt>
    <dgm:pt modelId="{3B86F85C-153E-4F1C-B3C0-550555906528}" type="sibTrans" cxnId="{0A542D5F-C08C-4301-BF05-7A70D00616AF}">
      <dgm:prSet/>
      <dgm:spPr/>
      <dgm:t>
        <a:bodyPr/>
        <a:lstStyle/>
        <a:p>
          <a:endParaRPr lang="en-US"/>
        </a:p>
      </dgm:t>
    </dgm:pt>
    <dgm:pt modelId="{31E19839-7EFC-482E-A4CB-6C76A29B034E}">
      <dgm:prSet/>
      <dgm:spPr/>
      <dgm:t>
        <a:bodyPr/>
        <a:lstStyle/>
        <a:p>
          <a:r>
            <a:rPr lang="en-US"/>
            <a:t>- ISO 31000: Broader risk management framework</a:t>
          </a:r>
        </a:p>
      </dgm:t>
    </dgm:pt>
    <dgm:pt modelId="{D9E507F0-990E-4A70-B681-242C06C25DC5}" type="parTrans" cxnId="{A4F69054-4617-4792-BBD4-118F22CAC660}">
      <dgm:prSet/>
      <dgm:spPr/>
      <dgm:t>
        <a:bodyPr/>
        <a:lstStyle/>
        <a:p>
          <a:endParaRPr lang="en-US"/>
        </a:p>
      </dgm:t>
    </dgm:pt>
    <dgm:pt modelId="{781E5A06-B1A4-40B7-AD19-386203C4C259}" type="sibTrans" cxnId="{A4F69054-4617-4792-BBD4-118F22CAC660}">
      <dgm:prSet/>
      <dgm:spPr/>
      <dgm:t>
        <a:bodyPr/>
        <a:lstStyle/>
        <a:p>
          <a:endParaRPr lang="en-US"/>
        </a:p>
      </dgm:t>
    </dgm:pt>
    <dgm:pt modelId="{4CD3AE53-99C1-4E76-A76B-E155EC5A6CB2}">
      <dgm:prSet/>
      <dgm:spPr/>
      <dgm:t>
        <a:bodyPr/>
        <a:lstStyle/>
        <a:p>
          <a:r>
            <a:rPr lang="en-US"/>
            <a:t>- Emphasis: Structured decision-making</a:t>
          </a:r>
        </a:p>
      </dgm:t>
    </dgm:pt>
    <dgm:pt modelId="{DE8A89DA-E793-484F-8E64-653071B23A25}" type="parTrans" cxnId="{6A12A219-8D61-4B20-B032-9AF1D492B027}">
      <dgm:prSet/>
      <dgm:spPr/>
      <dgm:t>
        <a:bodyPr/>
        <a:lstStyle/>
        <a:p>
          <a:endParaRPr lang="en-US"/>
        </a:p>
      </dgm:t>
    </dgm:pt>
    <dgm:pt modelId="{44011D09-D0BD-4917-BB23-AD7589EF4CF2}" type="sibTrans" cxnId="{6A12A219-8D61-4B20-B032-9AF1D492B027}">
      <dgm:prSet/>
      <dgm:spPr/>
      <dgm:t>
        <a:bodyPr/>
        <a:lstStyle/>
        <a:p>
          <a:endParaRPr lang="en-US"/>
        </a:p>
      </dgm:t>
    </dgm:pt>
    <dgm:pt modelId="{1B2AFABD-B60D-4643-8156-B546F3940F3A}" type="pres">
      <dgm:prSet presAssocID="{A82F09AC-81E9-482F-AA0F-36D7FF45F502}" presName="linear" presStyleCnt="0">
        <dgm:presLayoutVars>
          <dgm:animLvl val="lvl"/>
          <dgm:resizeHandles val="exact"/>
        </dgm:presLayoutVars>
      </dgm:prSet>
      <dgm:spPr/>
    </dgm:pt>
    <dgm:pt modelId="{1DF0279E-C69D-0B46-963C-BFC43FC4B06E}" type="pres">
      <dgm:prSet presAssocID="{B2C69192-3EB4-4727-8973-FFB3D4E943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A004F6E-586F-4A4F-9509-D7A438526995}" type="pres">
      <dgm:prSet presAssocID="{A962C60E-81F7-4C6B-A18A-3C83F56F2F62}" presName="spacer" presStyleCnt="0"/>
      <dgm:spPr/>
    </dgm:pt>
    <dgm:pt modelId="{90BFAE3C-E42F-E84A-B7C2-1A9C0E1E7C0B}" type="pres">
      <dgm:prSet presAssocID="{E0FEE291-9608-4929-A5A7-2D7CB4BDA2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922D4A4-17D1-2346-BAEA-00044C2FEAEE}" type="pres">
      <dgm:prSet presAssocID="{3B86F85C-153E-4F1C-B3C0-550555906528}" presName="spacer" presStyleCnt="0"/>
      <dgm:spPr/>
    </dgm:pt>
    <dgm:pt modelId="{3F7F9A6B-4E53-514A-AE5A-5522107D83AB}" type="pres">
      <dgm:prSet presAssocID="{31E19839-7EFC-482E-A4CB-6C76A29B034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C7CECCA-EF55-D64C-AC8A-75F07BE4E6E7}" type="pres">
      <dgm:prSet presAssocID="{781E5A06-B1A4-40B7-AD19-386203C4C259}" presName="spacer" presStyleCnt="0"/>
      <dgm:spPr/>
    </dgm:pt>
    <dgm:pt modelId="{2200542E-872A-3E4C-84AA-0B51101491B6}" type="pres">
      <dgm:prSet presAssocID="{4CD3AE53-99C1-4E76-A76B-E155EC5A6CB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A12A219-8D61-4B20-B032-9AF1D492B027}" srcId="{A82F09AC-81E9-482F-AA0F-36D7FF45F502}" destId="{4CD3AE53-99C1-4E76-A76B-E155EC5A6CB2}" srcOrd="3" destOrd="0" parTransId="{DE8A89DA-E793-484F-8E64-653071B23A25}" sibTransId="{44011D09-D0BD-4917-BB23-AD7589EF4CF2}"/>
    <dgm:cxn modelId="{29BB1E27-05D7-4F63-805F-BA2466AF8256}" srcId="{A82F09AC-81E9-482F-AA0F-36D7FF45F502}" destId="{B2C69192-3EB4-4727-8973-FFB3D4E94354}" srcOrd="0" destOrd="0" parTransId="{22AED352-D1FF-4582-B40A-4D2B19B71610}" sibTransId="{A962C60E-81F7-4C6B-A18A-3C83F56F2F62}"/>
    <dgm:cxn modelId="{A4F69054-4617-4792-BBD4-118F22CAC660}" srcId="{A82F09AC-81E9-482F-AA0F-36D7FF45F502}" destId="{31E19839-7EFC-482E-A4CB-6C76A29B034E}" srcOrd="2" destOrd="0" parTransId="{D9E507F0-990E-4A70-B681-242C06C25DC5}" sibTransId="{781E5A06-B1A4-40B7-AD19-386203C4C259}"/>
    <dgm:cxn modelId="{0A542D5F-C08C-4301-BF05-7A70D00616AF}" srcId="{A82F09AC-81E9-482F-AA0F-36D7FF45F502}" destId="{E0FEE291-9608-4929-A5A7-2D7CB4BDA2BE}" srcOrd="1" destOrd="0" parTransId="{D8C31773-3841-4F18-91A8-49A6029298A1}" sibTransId="{3B86F85C-153E-4F1C-B3C0-550555906528}"/>
    <dgm:cxn modelId="{F863A273-9458-A740-8037-D65E8BA71FBA}" type="presOf" srcId="{A82F09AC-81E9-482F-AA0F-36D7FF45F502}" destId="{1B2AFABD-B60D-4643-8156-B546F3940F3A}" srcOrd="0" destOrd="0" presId="urn:microsoft.com/office/officeart/2005/8/layout/vList2"/>
    <dgm:cxn modelId="{74985D8E-53DB-054F-A0B1-95A0190C8A4E}" type="presOf" srcId="{4CD3AE53-99C1-4E76-A76B-E155EC5A6CB2}" destId="{2200542E-872A-3E4C-84AA-0B51101491B6}" srcOrd="0" destOrd="0" presId="urn:microsoft.com/office/officeart/2005/8/layout/vList2"/>
    <dgm:cxn modelId="{01D4E49D-ECBD-F04D-A598-EEC9FE3857D9}" type="presOf" srcId="{B2C69192-3EB4-4727-8973-FFB3D4E94354}" destId="{1DF0279E-C69D-0B46-963C-BFC43FC4B06E}" srcOrd="0" destOrd="0" presId="urn:microsoft.com/office/officeart/2005/8/layout/vList2"/>
    <dgm:cxn modelId="{2A0DDDD1-B58B-384E-9E7B-D616756A5367}" type="presOf" srcId="{E0FEE291-9608-4929-A5A7-2D7CB4BDA2BE}" destId="{90BFAE3C-E42F-E84A-B7C2-1A9C0E1E7C0B}" srcOrd="0" destOrd="0" presId="urn:microsoft.com/office/officeart/2005/8/layout/vList2"/>
    <dgm:cxn modelId="{692DB0D4-7809-B843-9D71-816DE7604C56}" type="presOf" srcId="{31E19839-7EFC-482E-A4CB-6C76A29B034E}" destId="{3F7F9A6B-4E53-514A-AE5A-5522107D83AB}" srcOrd="0" destOrd="0" presId="urn:microsoft.com/office/officeart/2005/8/layout/vList2"/>
    <dgm:cxn modelId="{AC04035D-68CE-254B-83F2-35EB3248B565}" type="presParOf" srcId="{1B2AFABD-B60D-4643-8156-B546F3940F3A}" destId="{1DF0279E-C69D-0B46-963C-BFC43FC4B06E}" srcOrd="0" destOrd="0" presId="urn:microsoft.com/office/officeart/2005/8/layout/vList2"/>
    <dgm:cxn modelId="{713AE65B-307F-B846-BC32-1A394F065142}" type="presParOf" srcId="{1B2AFABD-B60D-4643-8156-B546F3940F3A}" destId="{4A004F6E-586F-4A4F-9509-D7A438526995}" srcOrd="1" destOrd="0" presId="urn:microsoft.com/office/officeart/2005/8/layout/vList2"/>
    <dgm:cxn modelId="{9A1931A4-B93A-B948-9B59-40D84DA67751}" type="presParOf" srcId="{1B2AFABD-B60D-4643-8156-B546F3940F3A}" destId="{90BFAE3C-E42F-E84A-B7C2-1A9C0E1E7C0B}" srcOrd="2" destOrd="0" presId="urn:microsoft.com/office/officeart/2005/8/layout/vList2"/>
    <dgm:cxn modelId="{1DC1C7A9-A19E-C54C-BC60-BD355147C640}" type="presParOf" srcId="{1B2AFABD-B60D-4643-8156-B546F3940F3A}" destId="{6922D4A4-17D1-2346-BAEA-00044C2FEAEE}" srcOrd="3" destOrd="0" presId="urn:microsoft.com/office/officeart/2005/8/layout/vList2"/>
    <dgm:cxn modelId="{1F54C944-A229-BB48-8D44-DC196F649893}" type="presParOf" srcId="{1B2AFABD-B60D-4643-8156-B546F3940F3A}" destId="{3F7F9A6B-4E53-514A-AE5A-5522107D83AB}" srcOrd="4" destOrd="0" presId="urn:microsoft.com/office/officeart/2005/8/layout/vList2"/>
    <dgm:cxn modelId="{D384C591-EF63-0A43-85D8-4044B2A3ADCE}" type="presParOf" srcId="{1B2AFABD-B60D-4643-8156-B546F3940F3A}" destId="{2C7CECCA-EF55-D64C-AC8A-75F07BE4E6E7}" srcOrd="5" destOrd="0" presId="urn:microsoft.com/office/officeart/2005/8/layout/vList2"/>
    <dgm:cxn modelId="{C182DB8F-6467-7E43-92C0-EA4F262AA314}" type="presParOf" srcId="{1B2AFABD-B60D-4643-8156-B546F3940F3A}" destId="{2200542E-872A-3E4C-84AA-0B51101491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35969D-A9E6-4F23-8888-BDDBFDC92B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CAC76B5-032B-43BA-84BA-1F364043F90B}">
      <dgm:prSet/>
      <dgm:spPr/>
      <dgm:t>
        <a:bodyPr/>
        <a:lstStyle/>
        <a:p>
          <a:pPr>
            <a:defRPr cap="all"/>
          </a:pPr>
          <a:r>
            <a:rPr lang="en-US"/>
            <a:t>- Qualitative Methods: Scales for likelihood and impact</a:t>
          </a:r>
        </a:p>
      </dgm:t>
    </dgm:pt>
    <dgm:pt modelId="{19A343E8-233F-4718-ACDD-B97A02A61F7B}" type="parTrans" cxnId="{9E6FC854-31B1-4600-B23D-D2A7AB92A0E8}">
      <dgm:prSet/>
      <dgm:spPr/>
      <dgm:t>
        <a:bodyPr/>
        <a:lstStyle/>
        <a:p>
          <a:endParaRPr lang="en-US"/>
        </a:p>
      </dgm:t>
    </dgm:pt>
    <dgm:pt modelId="{8A7C9909-A1FC-4C8D-B1A7-BD4F021E2E0D}" type="sibTrans" cxnId="{9E6FC854-31B1-4600-B23D-D2A7AB92A0E8}">
      <dgm:prSet/>
      <dgm:spPr/>
      <dgm:t>
        <a:bodyPr/>
        <a:lstStyle/>
        <a:p>
          <a:endParaRPr lang="en-US"/>
        </a:p>
      </dgm:t>
    </dgm:pt>
    <dgm:pt modelId="{9D3DDB80-543F-4EF2-84C2-B9F3D228777F}">
      <dgm:prSet/>
      <dgm:spPr/>
      <dgm:t>
        <a:bodyPr/>
        <a:lstStyle/>
        <a:p>
          <a:pPr>
            <a:defRPr cap="all"/>
          </a:pPr>
          <a:r>
            <a:rPr lang="en-US"/>
            <a:t>- Hybrid Methods: Combine qualitative and quantitative metrics</a:t>
          </a:r>
        </a:p>
      </dgm:t>
    </dgm:pt>
    <dgm:pt modelId="{AD0A15C1-3411-44BD-9B84-3D62646BF563}" type="parTrans" cxnId="{89409ACF-28FC-450B-918D-B01C29BC92E9}">
      <dgm:prSet/>
      <dgm:spPr/>
      <dgm:t>
        <a:bodyPr/>
        <a:lstStyle/>
        <a:p>
          <a:endParaRPr lang="en-US"/>
        </a:p>
      </dgm:t>
    </dgm:pt>
    <dgm:pt modelId="{58918C45-D266-4A04-A657-75FFDC3B2931}" type="sibTrans" cxnId="{89409ACF-28FC-450B-918D-B01C29BC92E9}">
      <dgm:prSet/>
      <dgm:spPr/>
      <dgm:t>
        <a:bodyPr/>
        <a:lstStyle/>
        <a:p>
          <a:endParaRPr lang="en-US"/>
        </a:p>
      </dgm:t>
    </dgm:pt>
    <dgm:pt modelId="{1230A695-59D1-43DA-814F-FA5E8C8DAE38}">
      <dgm:prSet/>
      <dgm:spPr/>
      <dgm:t>
        <a:bodyPr/>
        <a:lstStyle/>
        <a:p>
          <a:pPr>
            <a:defRPr cap="all"/>
          </a:pPr>
          <a:r>
            <a:rPr lang="en-US"/>
            <a:t>- Delphi Technique: Expert-driven iterative risk evaluation</a:t>
          </a:r>
        </a:p>
      </dgm:t>
    </dgm:pt>
    <dgm:pt modelId="{A0600271-BDEA-4AAA-81F6-FF411069FD5B}" type="parTrans" cxnId="{500527AA-83C1-4EEF-8FC1-4580DBFA05D8}">
      <dgm:prSet/>
      <dgm:spPr/>
      <dgm:t>
        <a:bodyPr/>
        <a:lstStyle/>
        <a:p>
          <a:endParaRPr lang="en-US"/>
        </a:p>
      </dgm:t>
    </dgm:pt>
    <dgm:pt modelId="{CA558E0D-5D95-4C7F-BACB-96198032C032}" type="sibTrans" cxnId="{500527AA-83C1-4EEF-8FC1-4580DBFA05D8}">
      <dgm:prSet/>
      <dgm:spPr/>
      <dgm:t>
        <a:bodyPr/>
        <a:lstStyle/>
        <a:p>
          <a:endParaRPr lang="en-US"/>
        </a:p>
      </dgm:t>
    </dgm:pt>
    <dgm:pt modelId="{665B26B6-AFAE-4C28-8781-3DED1B4A2F6B}" type="pres">
      <dgm:prSet presAssocID="{C235969D-A9E6-4F23-8888-BDDBFDC92B9B}" presName="root" presStyleCnt="0">
        <dgm:presLayoutVars>
          <dgm:dir/>
          <dgm:resizeHandles val="exact"/>
        </dgm:presLayoutVars>
      </dgm:prSet>
      <dgm:spPr/>
    </dgm:pt>
    <dgm:pt modelId="{8DB596E2-76FE-4F82-98D3-E2266A8347D0}" type="pres">
      <dgm:prSet presAssocID="{1CAC76B5-032B-43BA-84BA-1F364043F90B}" presName="compNode" presStyleCnt="0"/>
      <dgm:spPr/>
    </dgm:pt>
    <dgm:pt modelId="{37A2AB2B-16A6-4648-A2E2-84A62906D161}" type="pres">
      <dgm:prSet presAssocID="{1CAC76B5-032B-43BA-84BA-1F364043F90B}" presName="iconBgRect" presStyleLbl="bgShp" presStyleIdx="0" presStyleCnt="3"/>
      <dgm:spPr/>
    </dgm:pt>
    <dgm:pt modelId="{E4750863-0632-4D65-B70B-107DE7B47491}" type="pres">
      <dgm:prSet presAssocID="{1CAC76B5-032B-43BA-84BA-1F364043F9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99EC110-A35E-4927-A620-BDD871FF1515}" type="pres">
      <dgm:prSet presAssocID="{1CAC76B5-032B-43BA-84BA-1F364043F90B}" presName="spaceRect" presStyleCnt="0"/>
      <dgm:spPr/>
    </dgm:pt>
    <dgm:pt modelId="{FEECDB8C-CAE3-458C-B091-8FAE4A0E6811}" type="pres">
      <dgm:prSet presAssocID="{1CAC76B5-032B-43BA-84BA-1F364043F90B}" presName="textRect" presStyleLbl="revTx" presStyleIdx="0" presStyleCnt="3">
        <dgm:presLayoutVars>
          <dgm:chMax val="1"/>
          <dgm:chPref val="1"/>
        </dgm:presLayoutVars>
      </dgm:prSet>
      <dgm:spPr/>
    </dgm:pt>
    <dgm:pt modelId="{02D007BC-B418-4ACD-893A-305307ABE26D}" type="pres">
      <dgm:prSet presAssocID="{8A7C9909-A1FC-4C8D-B1A7-BD4F021E2E0D}" presName="sibTrans" presStyleCnt="0"/>
      <dgm:spPr/>
    </dgm:pt>
    <dgm:pt modelId="{7898A518-D422-4102-8C49-1E9975EF8374}" type="pres">
      <dgm:prSet presAssocID="{9D3DDB80-543F-4EF2-84C2-B9F3D228777F}" presName="compNode" presStyleCnt="0"/>
      <dgm:spPr/>
    </dgm:pt>
    <dgm:pt modelId="{7A16582A-A978-4D7B-923B-30DB1E594036}" type="pres">
      <dgm:prSet presAssocID="{9D3DDB80-543F-4EF2-84C2-B9F3D228777F}" presName="iconBgRect" presStyleLbl="bgShp" presStyleIdx="1" presStyleCnt="3"/>
      <dgm:spPr/>
    </dgm:pt>
    <dgm:pt modelId="{3091DF7D-E78B-4ED2-B1E1-99932620B6F3}" type="pres">
      <dgm:prSet presAssocID="{9D3DDB80-543F-4EF2-84C2-B9F3D22877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9CFE027-469F-44B3-B511-EE2DBE0D38E2}" type="pres">
      <dgm:prSet presAssocID="{9D3DDB80-543F-4EF2-84C2-B9F3D228777F}" presName="spaceRect" presStyleCnt="0"/>
      <dgm:spPr/>
    </dgm:pt>
    <dgm:pt modelId="{9C9A5906-946E-4F12-89D3-5C1C1F272ADF}" type="pres">
      <dgm:prSet presAssocID="{9D3DDB80-543F-4EF2-84C2-B9F3D228777F}" presName="textRect" presStyleLbl="revTx" presStyleIdx="1" presStyleCnt="3">
        <dgm:presLayoutVars>
          <dgm:chMax val="1"/>
          <dgm:chPref val="1"/>
        </dgm:presLayoutVars>
      </dgm:prSet>
      <dgm:spPr/>
    </dgm:pt>
    <dgm:pt modelId="{D44A9729-101F-44C5-B7A5-4072A075F28E}" type="pres">
      <dgm:prSet presAssocID="{58918C45-D266-4A04-A657-75FFDC3B2931}" presName="sibTrans" presStyleCnt="0"/>
      <dgm:spPr/>
    </dgm:pt>
    <dgm:pt modelId="{024A8D4E-0D92-45FD-90C9-7E129ADCB845}" type="pres">
      <dgm:prSet presAssocID="{1230A695-59D1-43DA-814F-FA5E8C8DAE38}" presName="compNode" presStyleCnt="0"/>
      <dgm:spPr/>
    </dgm:pt>
    <dgm:pt modelId="{2F38867B-EA39-44EE-987A-B241CC1BD4B7}" type="pres">
      <dgm:prSet presAssocID="{1230A695-59D1-43DA-814F-FA5E8C8DAE38}" presName="iconBgRect" presStyleLbl="bgShp" presStyleIdx="2" presStyleCnt="3"/>
      <dgm:spPr/>
    </dgm:pt>
    <dgm:pt modelId="{37BE5493-CA89-4239-AA6D-A3A020DD197A}" type="pres">
      <dgm:prSet presAssocID="{1230A695-59D1-43DA-814F-FA5E8C8DAE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D0FCA02-9D95-4748-8A24-3F7248A33374}" type="pres">
      <dgm:prSet presAssocID="{1230A695-59D1-43DA-814F-FA5E8C8DAE38}" presName="spaceRect" presStyleCnt="0"/>
      <dgm:spPr/>
    </dgm:pt>
    <dgm:pt modelId="{0BC6BE16-D292-4DD1-9680-68B2936CB45A}" type="pres">
      <dgm:prSet presAssocID="{1230A695-59D1-43DA-814F-FA5E8C8DAE3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9AFF0D-1547-4E7D-82F7-AD0B530E563A}" type="presOf" srcId="{1230A695-59D1-43DA-814F-FA5E8C8DAE38}" destId="{0BC6BE16-D292-4DD1-9680-68B2936CB45A}" srcOrd="0" destOrd="0" presId="urn:microsoft.com/office/officeart/2018/5/layout/IconCircleLabelList"/>
    <dgm:cxn modelId="{F272C73B-FBD5-4629-9E52-025EFE6AFBCF}" type="presOf" srcId="{9D3DDB80-543F-4EF2-84C2-B9F3D228777F}" destId="{9C9A5906-946E-4F12-89D3-5C1C1F272ADF}" srcOrd="0" destOrd="0" presId="urn:microsoft.com/office/officeart/2018/5/layout/IconCircleLabelList"/>
    <dgm:cxn modelId="{9E6FC854-31B1-4600-B23D-D2A7AB92A0E8}" srcId="{C235969D-A9E6-4F23-8888-BDDBFDC92B9B}" destId="{1CAC76B5-032B-43BA-84BA-1F364043F90B}" srcOrd="0" destOrd="0" parTransId="{19A343E8-233F-4718-ACDD-B97A02A61F7B}" sibTransId="{8A7C9909-A1FC-4C8D-B1A7-BD4F021E2E0D}"/>
    <dgm:cxn modelId="{500527AA-83C1-4EEF-8FC1-4580DBFA05D8}" srcId="{C235969D-A9E6-4F23-8888-BDDBFDC92B9B}" destId="{1230A695-59D1-43DA-814F-FA5E8C8DAE38}" srcOrd="2" destOrd="0" parTransId="{A0600271-BDEA-4AAA-81F6-FF411069FD5B}" sibTransId="{CA558E0D-5D95-4C7F-BACB-96198032C032}"/>
    <dgm:cxn modelId="{872590B0-4414-4007-B381-2CB3E6B05775}" type="presOf" srcId="{C235969D-A9E6-4F23-8888-BDDBFDC92B9B}" destId="{665B26B6-AFAE-4C28-8781-3DED1B4A2F6B}" srcOrd="0" destOrd="0" presId="urn:microsoft.com/office/officeart/2018/5/layout/IconCircleLabelList"/>
    <dgm:cxn modelId="{89409ACF-28FC-450B-918D-B01C29BC92E9}" srcId="{C235969D-A9E6-4F23-8888-BDDBFDC92B9B}" destId="{9D3DDB80-543F-4EF2-84C2-B9F3D228777F}" srcOrd="1" destOrd="0" parTransId="{AD0A15C1-3411-44BD-9B84-3D62646BF563}" sibTransId="{58918C45-D266-4A04-A657-75FFDC3B2931}"/>
    <dgm:cxn modelId="{CD78ADF5-4B19-40BB-AEDB-6819F332ABE4}" type="presOf" srcId="{1CAC76B5-032B-43BA-84BA-1F364043F90B}" destId="{FEECDB8C-CAE3-458C-B091-8FAE4A0E6811}" srcOrd="0" destOrd="0" presId="urn:microsoft.com/office/officeart/2018/5/layout/IconCircleLabelList"/>
    <dgm:cxn modelId="{C9E3332B-05A2-4379-9980-796469E78A1F}" type="presParOf" srcId="{665B26B6-AFAE-4C28-8781-3DED1B4A2F6B}" destId="{8DB596E2-76FE-4F82-98D3-E2266A8347D0}" srcOrd="0" destOrd="0" presId="urn:microsoft.com/office/officeart/2018/5/layout/IconCircleLabelList"/>
    <dgm:cxn modelId="{E227016D-3B42-4283-80DA-89A7987D487B}" type="presParOf" srcId="{8DB596E2-76FE-4F82-98D3-E2266A8347D0}" destId="{37A2AB2B-16A6-4648-A2E2-84A62906D161}" srcOrd="0" destOrd="0" presId="urn:microsoft.com/office/officeart/2018/5/layout/IconCircleLabelList"/>
    <dgm:cxn modelId="{D5A59F07-A06B-4714-AF53-73E9045916B9}" type="presParOf" srcId="{8DB596E2-76FE-4F82-98D3-E2266A8347D0}" destId="{E4750863-0632-4D65-B70B-107DE7B47491}" srcOrd="1" destOrd="0" presId="urn:microsoft.com/office/officeart/2018/5/layout/IconCircleLabelList"/>
    <dgm:cxn modelId="{0D13F165-D29E-4CE7-B6A4-726AB9F972ED}" type="presParOf" srcId="{8DB596E2-76FE-4F82-98D3-E2266A8347D0}" destId="{799EC110-A35E-4927-A620-BDD871FF1515}" srcOrd="2" destOrd="0" presId="urn:microsoft.com/office/officeart/2018/5/layout/IconCircleLabelList"/>
    <dgm:cxn modelId="{10927B75-E1C5-44E9-801D-DAF82B93CA34}" type="presParOf" srcId="{8DB596E2-76FE-4F82-98D3-E2266A8347D0}" destId="{FEECDB8C-CAE3-458C-B091-8FAE4A0E6811}" srcOrd="3" destOrd="0" presId="urn:microsoft.com/office/officeart/2018/5/layout/IconCircleLabelList"/>
    <dgm:cxn modelId="{44438883-EAAB-45F0-AEC5-4F1258C91467}" type="presParOf" srcId="{665B26B6-AFAE-4C28-8781-3DED1B4A2F6B}" destId="{02D007BC-B418-4ACD-893A-305307ABE26D}" srcOrd="1" destOrd="0" presId="urn:microsoft.com/office/officeart/2018/5/layout/IconCircleLabelList"/>
    <dgm:cxn modelId="{CF067869-3410-47EC-80BE-67DD2B118A95}" type="presParOf" srcId="{665B26B6-AFAE-4C28-8781-3DED1B4A2F6B}" destId="{7898A518-D422-4102-8C49-1E9975EF8374}" srcOrd="2" destOrd="0" presId="urn:microsoft.com/office/officeart/2018/5/layout/IconCircleLabelList"/>
    <dgm:cxn modelId="{8D8396DC-2947-40AE-B429-ACEDD7316CC1}" type="presParOf" srcId="{7898A518-D422-4102-8C49-1E9975EF8374}" destId="{7A16582A-A978-4D7B-923B-30DB1E594036}" srcOrd="0" destOrd="0" presId="urn:microsoft.com/office/officeart/2018/5/layout/IconCircleLabelList"/>
    <dgm:cxn modelId="{0C256035-B65C-4EEA-A79E-02C3B9A96D92}" type="presParOf" srcId="{7898A518-D422-4102-8C49-1E9975EF8374}" destId="{3091DF7D-E78B-4ED2-B1E1-99932620B6F3}" srcOrd="1" destOrd="0" presId="urn:microsoft.com/office/officeart/2018/5/layout/IconCircleLabelList"/>
    <dgm:cxn modelId="{E6463746-D7E1-4393-99DB-06648B86A32C}" type="presParOf" srcId="{7898A518-D422-4102-8C49-1E9975EF8374}" destId="{69CFE027-469F-44B3-B511-EE2DBE0D38E2}" srcOrd="2" destOrd="0" presId="urn:microsoft.com/office/officeart/2018/5/layout/IconCircleLabelList"/>
    <dgm:cxn modelId="{16685DF2-8CEE-4B85-8E65-80DEE0114595}" type="presParOf" srcId="{7898A518-D422-4102-8C49-1E9975EF8374}" destId="{9C9A5906-946E-4F12-89D3-5C1C1F272ADF}" srcOrd="3" destOrd="0" presId="urn:microsoft.com/office/officeart/2018/5/layout/IconCircleLabelList"/>
    <dgm:cxn modelId="{9E732597-61DD-4236-ADE1-342C2DE24532}" type="presParOf" srcId="{665B26B6-AFAE-4C28-8781-3DED1B4A2F6B}" destId="{D44A9729-101F-44C5-B7A5-4072A075F28E}" srcOrd="3" destOrd="0" presId="urn:microsoft.com/office/officeart/2018/5/layout/IconCircleLabelList"/>
    <dgm:cxn modelId="{614C3A2C-F96D-45D2-B9B8-69D7892378FD}" type="presParOf" srcId="{665B26B6-AFAE-4C28-8781-3DED1B4A2F6B}" destId="{024A8D4E-0D92-45FD-90C9-7E129ADCB845}" srcOrd="4" destOrd="0" presId="urn:microsoft.com/office/officeart/2018/5/layout/IconCircleLabelList"/>
    <dgm:cxn modelId="{B5769DD3-D7A4-4FF3-997D-EBC43C6FE7A0}" type="presParOf" srcId="{024A8D4E-0D92-45FD-90C9-7E129ADCB845}" destId="{2F38867B-EA39-44EE-987A-B241CC1BD4B7}" srcOrd="0" destOrd="0" presId="urn:microsoft.com/office/officeart/2018/5/layout/IconCircleLabelList"/>
    <dgm:cxn modelId="{E01629A6-BB36-4DF1-9B53-BFE7CABDEBAE}" type="presParOf" srcId="{024A8D4E-0D92-45FD-90C9-7E129ADCB845}" destId="{37BE5493-CA89-4239-AA6D-A3A020DD197A}" srcOrd="1" destOrd="0" presId="urn:microsoft.com/office/officeart/2018/5/layout/IconCircleLabelList"/>
    <dgm:cxn modelId="{C4557783-7975-42FE-A97E-8D4223924D46}" type="presParOf" srcId="{024A8D4E-0D92-45FD-90C9-7E129ADCB845}" destId="{8D0FCA02-9D95-4748-8A24-3F7248A33374}" srcOrd="2" destOrd="0" presId="urn:microsoft.com/office/officeart/2018/5/layout/IconCircleLabelList"/>
    <dgm:cxn modelId="{46881E52-7123-4785-9754-EF95757113A3}" type="presParOf" srcId="{024A8D4E-0D92-45FD-90C9-7E129ADCB845}" destId="{0BC6BE16-D292-4DD1-9680-68B2936CB4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1D0D4-89F1-42FD-81BD-915E30B9404A}">
      <dsp:nvSpPr>
        <dsp:cNvPr id="0" name=""/>
        <dsp:cNvSpPr/>
      </dsp:nvSpPr>
      <dsp:spPr>
        <a:xfrm>
          <a:off x="530099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51351-D957-4293-8E2E-4433B5AD3A50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B1CE6-BD8B-42AD-B16E-6470964A2209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- Methodologies and strategies for managing risks in InfoSec</a:t>
          </a:r>
        </a:p>
      </dsp:txBody>
      <dsp:txXfrm>
        <a:off x="80381" y="2738169"/>
        <a:ext cx="2306250" cy="720000"/>
      </dsp:txXfrm>
    </dsp:sp>
    <dsp:sp modelId="{656CF26D-1DA2-4D50-B023-0A4844660BF1}">
      <dsp:nvSpPr>
        <dsp:cNvPr id="0" name=""/>
        <dsp:cNvSpPr/>
      </dsp:nvSpPr>
      <dsp:spPr>
        <a:xfrm>
          <a:off x="3239943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C6263-41B5-4EBC-A7FD-2A4BFBDE85FE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11331-CA0A-4293-A052-5435C4F63181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- Emphasis on maintaining controls</a:t>
          </a:r>
        </a:p>
      </dsp:txBody>
      <dsp:txXfrm>
        <a:off x="2790224" y="2738169"/>
        <a:ext cx="2306250" cy="720000"/>
      </dsp:txXfrm>
    </dsp:sp>
    <dsp:sp modelId="{B5C84485-D33E-4DAA-98B1-23F9FE8340C6}">
      <dsp:nvSpPr>
        <dsp:cNvPr id="0" name=""/>
        <dsp:cNvSpPr/>
      </dsp:nvSpPr>
      <dsp:spPr>
        <a:xfrm>
          <a:off x="5949787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9664DE-AD44-42EE-BC80-CCCE7AE93D43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A7D2C-5C23-4CFE-9573-47472CE917E3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- Overview of popular frameworks, standards, and practices</a:t>
          </a:r>
        </a:p>
      </dsp:txBody>
      <dsp:txXfrm>
        <a:off x="5500068" y="2738169"/>
        <a:ext cx="23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1ACC0-555B-4B47-AE79-3B5FA1A58173}">
      <dsp:nvSpPr>
        <dsp:cNvPr id="0" name=""/>
        <dsp:cNvSpPr/>
      </dsp:nvSpPr>
      <dsp:spPr>
        <a:xfrm>
          <a:off x="0" y="59213"/>
          <a:ext cx="4683949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Defense: Prevent vulnerabilities</a:t>
          </a:r>
        </a:p>
      </dsp:txBody>
      <dsp:txXfrm>
        <a:off x="50489" y="109702"/>
        <a:ext cx="4582971" cy="933302"/>
      </dsp:txXfrm>
    </dsp:sp>
    <dsp:sp modelId="{B2C32224-BE85-214C-AD5D-C65C404E3F5C}">
      <dsp:nvSpPr>
        <dsp:cNvPr id="0" name=""/>
        <dsp:cNvSpPr/>
      </dsp:nvSpPr>
      <dsp:spPr>
        <a:xfrm>
          <a:off x="0" y="1168373"/>
          <a:ext cx="4683949" cy="1034280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Transference: Shift risks to third parties</a:t>
          </a:r>
        </a:p>
      </dsp:txBody>
      <dsp:txXfrm>
        <a:off x="50489" y="1218862"/>
        <a:ext cx="4582971" cy="933302"/>
      </dsp:txXfrm>
    </dsp:sp>
    <dsp:sp modelId="{A000C686-16FA-6649-9438-7D3AD7A5FA3C}">
      <dsp:nvSpPr>
        <dsp:cNvPr id="0" name=""/>
        <dsp:cNvSpPr/>
      </dsp:nvSpPr>
      <dsp:spPr>
        <a:xfrm>
          <a:off x="0" y="2277533"/>
          <a:ext cx="4683949" cy="1034280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Mitigation: Minimize incident impact</a:t>
          </a:r>
        </a:p>
      </dsp:txBody>
      <dsp:txXfrm>
        <a:off x="50489" y="2328022"/>
        <a:ext cx="4582971" cy="933302"/>
      </dsp:txXfrm>
    </dsp:sp>
    <dsp:sp modelId="{208F6BE0-A654-9A4C-A8FE-7EE55816BCA7}">
      <dsp:nvSpPr>
        <dsp:cNvPr id="0" name=""/>
        <dsp:cNvSpPr/>
      </dsp:nvSpPr>
      <dsp:spPr>
        <a:xfrm>
          <a:off x="0" y="3386693"/>
          <a:ext cx="4683949" cy="1034280"/>
        </a:xfrm>
        <a:prstGeom prst="roundRect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Acceptance: Accept residual risks</a:t>
          </a:r>
        </a:p>
      </dsp:txBody>
      <dsp:txXfrm>
        <a:off x="50489" y="3437182"/>
        <a:ext cx="4582971" cy="933302"/>
      </dsp:txXfrm>
    </dsp:sp>
    <dsp:sp modelId="{5B5D1CD2-6173-2746-9594-3A941A2E79B6}">
      <dsp:nvSpPr>
        <dsp:cNvPr id="0" name=""/>
        <dsp:cNvSpPr/>
      </dsp:nvSpPr>
      <dsp:spPr>
        <a:xfrm>
          <a:off x="0" y="4495853"/>
          <a:ext cx="4683949" cy="103428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Termination: Eliminate risk by removing sources</a:t>
          </a:r>
        </a:p>
      </dsp:txBody>
      <dsp:txXfrm>
        <a:off x="50489" y="4546342"/>
        <a:ext cx="4582971" cy="9333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CD387-58CA-4727-AFBA-0BAB833C9508}">
      <dsp:nvSpPr>
        <dsp:cNvPr id="0" name=""/>
        <dsp:cNvSpPr/>
      </dsp:nvSpPr>
      <dsp:spPr>
        <a:xfrm>
          <a:off x="0" y="3400"/>
          <a:ext cx="7886700" cy="7242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91725-CCC3-4B73-99B9-1CEFF998AFBC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DECCA-93D0-4EFA-B4DE-6387438961E4}">
      <dsp:nvSpPr>
        <dsp:cNvPr id="0" name=""/>
        <dsp:cNvSpPr/>
      </dsp:nvSpPr>
      <dsp:spPr>
        <a:xfrm>
          <a:off x="836555" y="3400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Prevent exploitation of vulnerabilities</a:t>
          </a:r>
        </a:p>
      </dsp:txBody>
      <dsp:txXfrm>
        <a:off x="836555" y="3400"/>
        <a:ext cx="7050144" cy="724290"/>
      </dsp:txXfrm>
    </dsp:sp>
    <dsp:sp modelId="{A074C948-8835-4A79-8144-775715C05E96}">
      <dsp:nvSpPr>
        <dsp:cNvPr id="0" name=""/>
        <dsp:cNvSpPr/>
      </dsp:nvSpPr>
      <dsp:spPr>
        <a:xfrm>
          <a:off x="0" y="908763"/>
          <a:ext cx="7886700" cy="724290"/>
        </a:xfrm>
        <a:prstGeom prst="roundRect">
          <a:avLst>
            <a:gd name="adj" fmla="val 10000"/>
          </a:avLst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5DCE7-6196-4CC8-938D-B564B57961A0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43FF0-D247-4F6C-8D74-AE8FBCFC050E}">
      <dsp:nvSpPr>
        <dsp:cNvPr id="0" name=""/>
        <dsp:cNvSpPr/>
      </dsp:nvSpPr>
      <dsp:spPr>
        <a:xfrm>
          <a:off x="836555" y="90876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Policies (e.g., password policies)</a:t>
          </a:r>
        </a:p>
      </dsp:txBody>
      <dsp:txXfrm>
        <a:off x="836555" y="908763"/>
        <a:ext cx="7050144" cy="724290"/>
      </dsp:txXfrm>
    </dsp:sp>
    <dsp:sp modelId="{BBB49D18-5DCF-4991-91C4-AF2E3C4F149B}">
      <dsp:nvSpPr>
        <dsp:cNvPr id="0" name=""/>
        <dsp:cNvSpPr/>
      </dsp:nvSpPr>
      <dsp:spPr>
        <a:xfrm>
          <a:off x="0" y="1814126"/>
          <a:ext cx="7886700" cy="724290"/>
        </a:xfrm>
        <a:prstGeom prst="roundRect">
          <a:avLst>
            <a:gd name="adj" fmla="val 10000"/>
          </a:avLst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782AE-0F6B-46F4-8216-A3BACE3B2CE2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B1BCD-3B1C-421B-A863-F1D92DE4179A}">
      <dsp:nvSpPr>
        <dsp:cNvPr id="0" name=""/>
        <dsp:cNvSpPr/>
      </dsp:nvSpPr>
      <dsp:spPr>
        <a:xfrm>
          <a:off x="836555" y="1814126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Security Education, Training, and Awareness (SETA)</a:t>
          </a:r>
        </a:p>
      </dsp:txBody>
      <dsp:txXfrm>
        <a:off x="836555" y="1814126"/>
        <a:ext cx="7050144" cy="724290"/>
      </dsp:txXfrm>
    </dsp:sp>
    <dsp:sp modelId="{009C162A-ED17-4F72-B5CA-272ED572CAC1}">
      <dsp:nvSpPr>
        <dsp:cNvPr id="0" name=""/>
        <dsp:cNvSpPr/>
      </dsp:nvSpPr>
      <dsp:spPr>
        <a:xfrm>
          <a:off x="0" y="2719489"/>
          <a:ext cx="7886700" cy="724290"/>
        </a:xfrm>
        <a:prstGeom prst="roundRect">
          <a:avLst>
            <a:gd name="adj" fmla="val 10000"/>
          </a:avLst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F047B-5A8F-484A-AE1C-173BE73C310D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6CD95-6AFA-4AAD-8578-200E4BBC83F7}">
      <dsp:nvSpPr>
        <dsp:cNvPr id="0" name=""/>
        <dsp:cNvSpPr/>
      </dsp:nvSpPr>
      <dsp:spPr>
        <a:xfrm>
          <a:off x="836555" y="2719489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Technical controls like firewalls and IDPS</a:t>
          </a:r>
        </a:p>
      </dsp:txBody>
      <dsp:txXfrm>
        <a:off x="836555" y="2719489"/>
        <a:ext cx="7050144" cy="724290"/>
      </dsp:txXfrm>
    </dsp:sp>
    <dsp:sp modelId="{40558B3B-C5BF-4A63-B4BE-8AABAEC09FF0}">
      <dsp:nvSpPr>
        <dsp:cNvPr id="0" name=""/>
        <dsp:cNvSpPr/>
      </dsp:nvSpPr>
      <dsp:spPr>
        <a:xfrm>
          <a:off x="0" y="3624853"/>
          <a:ext cx="7886700" cy="724290"/>
        </a:xfrm>
        <a:prstGeom prst="roundRect">
          <a:avLst>
            <a:gd name="adj" fmla="val 10000"/>
          </a:avLst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08E43-A7F7-4D88-9B5F-5EF3468A4088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2DF18-7619-4206-8EF0-35FD5F86B35B}">
      <dsp:nvSpPr>
        <dsp:cNvPr id="0" name=""/>
        <dsp:cNvSpPr/>
      </dsp:nvSpPr>
      <dsp:spPr>
        <a:xfrm>
          <a:off x="836555" y="362485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Outcome: Lower residual risks to acceptable levels</a:t>
          </a:r>
        </a:p>
      </dsp:txBody>
      <dsp:txXfrm>
        <a:off x="836555" y="3624853"/>
        <a:ext cx="7050144" cy="724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30376-2C86-3D45-8A56-F13F9086A94C}">
      <dsp:nvSpPr>
        <dsp:cNvPr id="0" name=""/>
        <dsp:cNvSpPr/>
      </dsp:nvSpPr>
      <dsp:spPr>
        <a:xfrm>
          <a:off x="0" y="20972"/>
          <a:ext cx="4817176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Shift risks to another entity</a:t>
          </a:r>
        </a:p>
      </dsp:txBody>
      <dsp:txXfrm>
        <a:off x="46541" y="67513"/>
        <a:ext cx="4724094" cy="860321"/>
      </dsp:txXfrm>
    </dsp:sp>
    <dsp:sp modelId="{13258F0E-2048-604A-AD16-0146EF286BF7}">
      <dsp:nvSpPr>
        <dsp:cNvPr id="0" name=""/>
        <dsp:cNvSpPr/>
      </dsp:nvSpPr>
      <dsp:spPr>
        <a:xfrm>
          <a:off x="0" y="1043496"/>
          <a:ext cx="4817176" cy="9534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Outsourcing (e.g., web hosting, IT security management)</a:t>
          </a:r>
        </a:p>
      </dsp:txBody>
      <dsp:txXfrm>
        <a:off x="46541" y="1090037"/>
        <a:ext cx="4724094" cy="860321"/>
      </dsp:txXfrm>
    </dsp:sp>
    <dsp:sp modelId="{C0986191-57E7-7D46-B3DF-9CC1A90D1B8B}">
      <dsp:nvSpPr>
        <dsp:cNvPr id="0" name=""/>
        <dsp:cNvSpPr/>
      </dsp:nvSpPr>
      <dsp:spPr>
        <a:xfrm>
          <a:off x="0" y="2066020"/>
          <a:ext cx="4817176" cy="9534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Insurance policies</a:t>
          </a:r>
        </a:p>
      </dsp:txBody>
      <dsp:txXfrm>
        <a:off x="46541" y="2112561"/>
        <a:ext cx="4724094" cy="860321"/>
      </dsp:txXfrm>
    </dsp:sp>
    <dsp:sp modelId="{5B8B9705-1485-0142-8A65-53B5001C8CA2}">
      <dsp:nvSpPr>
        <dsp:cNvPr id="0" name=""/>
        <dsp:cNvSpPr/>
      </dsp:nvSpPr>
      <dsp:spPr>
        <a:xfrm>
          <a:off x="0" y="3088543"/>
          <a:ext cx="4817176" cy="9534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Service Level Agreements (SLAs):</a:t>
          </a:r>
        </a:p>
      </dsp:txBody>
      <dsp:txXfrm>
        <a:off x="46541" y="3135084"/>
        <a:ext cx="4724094" cy="860321"/>
      </dsp:txXfrm>
    </dsp:sp>
    <dsp:sp modelId="{0DB5B950-21D9-5140-AA58-F8E70247F579}">
      <dsp:nvSpPr>
        <dsp:cNvPr id="0" name=""/>
        <dsp:cNvSpPr/>
      </dsp:nvSpPr>
      <dsp:spPr>
        <a:xfrm>
          <a:off x="0" y="4111067"/>
          <a:ext cx="4817176" cy="95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Define service categories, metrics, penalties</a:t>
          </a:r>
        </a:p>
      </dsp:txBody>
      <dsp:txXfrm>
        <a:off x="46541" y="4157608"/>
        <a:ext cx="4724094" cy="8603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CCBB7-7568-474E-8C06-440FCA239E70}">
      <dsp:nvSpPr>
        <dsp:cNvPr id="0" name=""/>
        <dsp:cNvSpPr/>
      </dsp:nvSpPr>
      <dsp:spPr>
        <a:xfrm>
          <a:off x="0" y="20972"/>
          <a:ext cx="4817176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Minimize incident impact</a:t>
          </a:r>
        </a:p>
      </dsp:txBody>
      <dsp:txXfrm>
        <a:off x="46541" y="67513"/>
        <a:ext cx="4724094" cy="860321"/>
      </dsp:txXfrm>
    </dsp:sp>
    <dsp:sp modelId="{344C9BD9-5520-DA4D-996A-25BCB956381B}">
      <dsp:nvSpPr>
        <dsp:cNvPr id="0" name=""/>
        <dsp:cNvSpPr/>
      </dsp:nvSpPr>
      <dsp:spPr>
        <a:xfrm>
          <a:off x="0" y="1043496"/>
          <a:ext cx="4817176" cy="9534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Incident Response (IR): Immediate actions</a:t>
          </a:r>
        </a:p>
      </dsp:txBody>
      <dsp:txXfrm>
        <a:off x="46541" y="1090037"/>
        <a:ext cx="4724094" cy="860321"/>
      </dsp:txXfrm>
    </dsp:sp>
    <dsp:sp modelId="{8D37B0FB-F534-F04A-879B-C6DBC6E7FF24}">
      <dsp:nvSpPr>
        <dsp:cNvPr id="0" name=""/>
        <dsp:cNvSpPr/>
      </dsp:nvSpPr>
      <dsp:spPr>
        <a:xfrm>
          <a:off x="0" y="2066020"/>
          <a:ext cx="4817176" cy="9534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Disaster Recovery (DR): Restore systems and recover data</a:t>
          </a:r>
        </a:p>
      </dsp:txBody>
      <dsp:txXfrm>
        <a:off x="46541" y="2112561"/>
        <a:ext cx="4724094" cy="860321"/>
      </dsp:txXfrm>
    </dsp:sp>
    <dsp:sp modelId="{3ECEBE32-7F96-C947-BA82-7D9F9FE97875}">
      <dsp:nvSpPr>
        <dsp:cNvPr id="0" name=""/>
        <dsp:cNvSpPr/>
      </dsp:nvSpPr>
      <dsp:spPr>
        <a:xfrm>
          <a:off x="0" y="3088543"/>
          <a:ext cx="4817176" cy="9534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Business Continuity (BC): Maintain operations</a:t>
          </a:r>
        </a:p>
      </dsp:txBody>
      <dsp:txXfrm>
        <a:off x="46541" y="3135084"/>
        <a:ext cx="4724094" cy="860321"/>
      </dsp:txXfrm>
    </dsp:sp>
    <dsp:sp modelId="{FFAE6E6A-66EF-BA49-86F2-3CCB15617034}">
      <dsp:nvSpPr>
        <dsp:cNvPr id="0" name=""/>
        <dsp:cNvSpPr/>
      </dsp:nvSpPr>
      <dsp:spPr>
        <a:xfrm>
          <a:off x="0" y="4111067"/>
          <a:ext cx="4817176" cy="95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Crisis Management (CM): Focus on safety and communication</a:t>
          </a:r>
        </a:p>
      </dsp:txBody>
      <dsp:txXfrm>
        <a:off x="46541" y="4157608"/>
        <a:ext cx="4724094" cy="860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B80F4-A7EB-2545-8055-4CFAC363137F}">
      <dsp:nvSpPr>
        <dsp:cNvPr id="0" name=""/>
        <dsp:cNvSpPr/>
      </dsp:nvSpPr>
      <dsp:spPr>
        <a:xfrm>
          <a:off x="0" y="3372"/>
          <a:ext cx="4817176" cy="24745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- Residual Risk: Risk remaining after safeguards</a:t>
          </a:r>
        </a:p>
      </dsp:txBody>
      <dsp:txXfrm>
        <a:off x="120798" y="124170"/>
        <a:ext cx="4575580" cy="2232954"/>
      </dsp:txXfrm>
    </dsp:sp>
    <dsp:sp modelId="{041950A1-21DA-7043-9C89-106B4E7A1E61}">
      <dsp:nvSpPr>
        <dsp:cNvPr id="0" name=""/>
        <dsp:cNvSpPr/>
      </dsp:nvSpPr>
      <dsp:spPr>
        <a:xfrm>
          <a:off x="0" y="2607522"/>
          <a:ext cx="4817176" cy="247455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- Risk Appetite: Level of acceptable risk</a:t>
          </a:r>
        </a:p>
      </dsp:txBody>
      <dsp:txXfrm>
        <a:off x="120798" y="2728320"/>
        <a:ext cx="4575580" cy="22329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4D728-1E75-B24D-A36A-BA9CA585F746}">
      <dsp:nvSpPr>
        <dsp:cNvPr id="0" name=""/>
        <dsp:cNvSpPr/>
      </dsp:nvSpPr>
      <dsp:spPr>
        <a:xfrm>
          <a:off x="0" y="404453"/>
          <a:ext cx="4683949" cy="1539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 Single Loss Expectancy (SLE): Asset Value × Exposure Factor (EF)</a:t>
          </a:r>
        </a:p>
      </dsp:txBody>
      <dsp:txXfrm>
        <a:off x="75163" y="479616"/>
        <a:ext cx="4533623" cy="1389393"/>
      </dsp:txXfrm>
    </dsp:sp>
    <dsp:sp modelId="{017CE6BB-B99F-3C4A-933F-253C69C45FCA}">
      <dsp:nvSpPr>
        <dsp:cNvPr id="0" name=""/>
        <dsp:cNvSpPr/>
      </dsp:nvSpPr>
      <dsp:spPr>
        <a:xfrm>
          <a:off x="0" y="2024813"/>
          <a:ext cx="4683949" cy="1539719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Annualized Loss Expectancy (ALE): SLE × Annualized Rate of Occurrence (ARO)</a:t>
          </a:r>
        </a:p>
      </dsp:txBody>
      <dsp:txXfrm>
        <a:off x="75163" y="2099976"/>
        <a:ext cx="4533623" cy="1389393"/>
      </dsp:txXfrm>
    </dsp:sp>
    <dsp:sp modelId="{2D3FCA3F-C10B-4843-98B4-5C979AD58C9B}">
      <dsp:nvSpPr>
        <dsp:cNvPr id="0" name=""/>
        <dsp:cNvSpPr/>
      </dsp:nvSpPr>
      <dsp:spPr>
        <a:xfrm>
          <a:off x="0" y="3645173"/>
          <a:ext cx="4683949" cy="1539719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 Cost-Benefit Analysis (CBA): (ALE Before Control − ALE After Control) − ACS</a:t>
          </a:r>
        </a:p>
      </dsp:txBody>
      <dsp:txXfrm>
        <a:off x="75163" y="3720336"/>
        <a:ext cx="4533623" cy="13893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F0279E-C69D-0B46-963C-BFC43FC4B06E}">
      <dsp:nvSpPr>
        <dsp:cNvPr id="0" name=""/>
        <dsp:cNvSpPr/>
      </dsp:nvSpPr>
      <dsp:spPr>
        <a:xfrm>
          <a:off x="0" y="248967"/>
          <a:ext cx="4718785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ISO 27005: Focused on InfoSec risks</a:t>
          </a:r>
        </a:p>
      </dsp:txBody>
      <dsp:txXfrm>
        <a:off x="58257" y="307224"/>
        <a:ext cx="4602271" cy="1076886"/>
      </dsp:txXfrm>
    </dsp:sp>
    <dsp:sp modelId="{90BFAE3C-E42F-E84A-B7C2-1A9C0E1E7C0B}">
      <dsp:nvSpPr>
        <dsp:cNvPr id="0" name=""/>
        <dsp:cNvSpPr/>
      </dsp:nvSpPr>
      <dsp:spPr>
        <a:xfrm>
          <a:off x="0" y="1528767"/>
          <a:ext cx="4718785" cy="1193400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Steps: Risk Assessment, Risk Treatment, Monitoring</a:t>
          </a:r>
        </a:p>
      </dsp:txBody>
      <dsp:txXfrm>
        <a:off x="58257" y="1587024"/>
        <a:ext cx="4602271" cy="1076886"/>
      </dsp:txXfrm>
    </dsp:sp>
    <dsp:sp modelId="{3F7F9A6B-4E53-514A-AE5A-5522107D83AB}">
      <dsp:nvSpPr>
        <dsp:cNvPr id="0" name=""/>
        <dsp:cNvSpPr/>
      </dsp:nvSpPr>
      <dsp:spPr>
        <a:xfrm>
          <a:off x="0" y="2808567"/>
          <a:ext cx="4718785" cy="1193400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ISO 31000: Broader risk management framework</a:t>
          </a:r>
        </a:p>
      </dsp:txBody>
      <dsp:txXfrm>
        <a:off x="58257" y="2866824"/>
        <a:ext cx="4602271" cy="1076886"/>
      </dsp:txXfrm>
    </dsp:sp>
    <dsp:sp modelId="{2200542E-872A-3E4C-84AA-0B51101491B6}">
      <dsp:nvSpPr>
        <dsp:cNvPr id="0" name=""/>
        <dsp:cNvSpPr/>
      </dsp:nvSpPr>
      <dsp:spPr>
        <a:xfrm>
          <a:off x="0" y="4088367"/>
          <a:ext cx="4718785" cy="11934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Emphasis: Structured decision-making</a:t>
          </a:r>
        </a:p>
      </dsp:txBody>
      <dsp:txXfrm>
        <a:off x="58257" y="4146624"/>
        <a:ext cx="4602271" cy="10768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AB2B-16A6-4648-A2E2-84A62906D161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50863-0632-4D65-B70B-107DE7B47491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CDB8C-CAE3-458C-B091-8FAE4A0E6811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Qualitative Methods: Scales for likelihood and impact</a:t>
          </a:r>
        </a:p>
      </dsp:txBody>
      <dsp:txXfrm>
        <a:off x="46529" y="2703902"/>
        <a:ext cx="2418750" cy="720000"/>
      </dsp:txXfrm>
    </dsp:sp>
    <dsp:sp modelId="{7A16582A-A978-4D7B-923B-30DB1E594036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1DF7D-E78B-4ED2-B1E1-99932620B6F3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A5906-946E-4F12-89D3-5C1C1F272ADF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Hybrid Methods: Combine qualitative and quantitative metrics</a:t>
          </a:r>
        </a:p>
      </dsp:txBody>
      <dsp:txXfrm>
        <a:off x="2888560" y="2703902"/>
        <a:ext cx="2418750" cy="720000"/>
      </dsp:txXfrm>
    </dsp:sp>
    <dsp:sp modelId="{2F38867B-EA39-44EE-987A-B241CC1BD4B7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E5493-CA89-4239-AA6D-A3A020DD197A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6BE16-D292-4DD1-9680-68B2936CB45A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Delphi Technique: Expert-driven iterative risk evaluation</a:t>
          </a:r>
        </a:p>
      </dsp:txBody>
      <dsp:txXfrm>
        <a:off x="5730591" y="2703902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dirty="0"/>
              <a:t>Risk Management in Information Security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Comprehensive Overview and Strategies</a:t>
            </a:r>
          </a:p>
          <a:p>
            <a:pPr algn="l">
              <a:lnSpc>
                <a:spcPct val="90000"/>
              </a:lnSpc>
            </a:pPr>
            <a:endParaRPr lang="en-US" sz="3000" dirty="0">
              <a:solidFill>
                <a:srgbClr val="FFFFFF"/>
              </a:solidFill>
            </a:endParaRPr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FE90112B-7F76-462B-ED29-6630E9E93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09" b="-1"/>
          <a:stretch/>
        </p:blipFill>
        <p:spPr>
          <a:xfrm>
            <a:off x="4930430" y="1792018"/>
            <a:ext cx="3872266" cy="28959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B18E9B-3B8D-757B-B2DB-BA2B394BEC45}"/>
              </a:ext>
            </a:extLst>
          </p:cNvPr>
          <p:cNvSpPr txBox="1">
            <a:spLocks/>
          </p:cNvSpPr>
          <p:nvPr/>
        </p:nvSpPr>
        <p:spPr>
          <a:xfrm>
            <a:off x="6230981" y="6041680"/>
            <a:ext cx="3497218" cy="5877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Stephanie Vergil</a:t>
            </a:r>
          </a:p>
          <a:p>
            <a:pPr algn="l">
              <a:lnSpc>
                <a:spcPct val="90000"/>
              </a:lnSpc>
            </a:pPr>
            <a:endParaRPr lang="en-US"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Risk Assessment Techniques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69719B-17E2-3D35-2C62-C2F7838A91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78919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500"/>
              <a:t>Overview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6A83A18-A102-BB17-6F18-049CE9547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81354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900"/>
              <a:t>Risk Treatment Strategies 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D2BB45-7950-1C42-8838-D26B95574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819192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US" sz="4500"/>
              <a:t>Defense Strategy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518C6A5-7B7B-963F-26CA-6E507067AA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702231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Transference Strategy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C020DD-AB8F-CC6B-E5F0-E60D96FE2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419422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Mitigation Strategy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A99551-E400-5BA1-EBAE-704F13271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108241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Key Risk Management Concepts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C8E0B0E-26C3-46EC-68CA-4290AFE719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586895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7000"/>
              <a:t>Risk Metrics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92337AC-282E-63EE-D4F8-E1A610F87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776901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384350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3467"/>
            <a:ext cx="2213403" cy="5571066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ISO Standards for Risk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552B51-8497-1EA0-A283-2DFE7FF408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1383"/>
              </p:ext>
            </p:extLst>
          </p:nvPr>
        </p:nvGraphicFramePr>
        <p:xfrm>
          <a:off x="3905730" y="643466"/>
          <a:ext cx="4718785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336</Words>
  <Application>Microsoft Macintosh PowerPoint</Application>
  <PresentationFormat>On-screen Show (4:3)</PresentationFormat>
  <Paragraphs>47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Risk Management in Information Security</vt:lpstr>
      <vt:lpstr>Overview</vt:lpstr>
      <vt:lpstr>Risk Treatment Strategies Overview</vt:lpstr>
      <vt:lpstr>Defense Strategy</vt:lpstr>
      <vt:lpstr>Transference Strategy</vt:lpstr>
      <vt:lpstr>Mitigation Strategy</vt:lpstr>
      <vt:lpstr>Key Risk Management Concepts</vt:lpstr>
      <vt:lpstr>Risk Metrics</vt:lpstr>
      <vt:lpstr>ISO Standards for Risk Management</vt:lpstr>
      <vt:lpstr>Risk Assessment Techniques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Stephanie Vergil</cp:lastModifiedBy>
  <cp:revision>2</cp:revision>
  <dcterms:created xsi:type="dcterms:W3CDTF">2013-01-27T09:14:16Z</dcterms:created>
  <dcterms:modified xsi:type="dcterms:W3CDTF">2025-01-11T15:34:12Z</dcterms:modified>
  <cp:category/>
</cp:coreProperties>
</file>